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3"/>
  </p:notesMasterIdLst>
  <p:sldIdLst>
    <p:sldId id="256" r:id="rId2"/>
    <p:sldId id="258" r:id="rId3"/>
    <p:sldId id="281" r:id="rId4"/>
    <p:sldId id="259" r:id="rId5"/>
    <p:sldId id="260" r:id="rId6"/>
    <p:sldId id="267" r:id="rId7"/>
    <p:sldId id="257" r:id="rId8"/>
    <p:sldId id="283" r:id="rId9"/>
    <p:sldId id="263" r:id="rId10"/>
    <p:sldId id="262" r:id="rId11"/>
    <p:sldId id="282" r:id="rId12"/>
    <p:sldId id="261" r:id="rId13"/>
    <p:sldId id="285" r:id="rId14"/>
    <p:sldId id="264" r:id="rId15"/>
    <p:sldId id="286" r:id="rId16"/>
    <p:sldId id="284" r:id="rId17"/>
    <p:sldId id="265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9144000" cy="5143500" type="screen16x9"/>
  <p:notesSz cx="6858000" cy="9144000"/>
  <p:embeddedFontLst>
    <p:embeddedFont>
      <p:font typeface="Albert Sans" panose="020B0604020202020204" charset="0"/>
      <p:regular r:id="rId34"/>
      <p:bold r:id="rId35"/>
      <p:italic r:id="rId36"/>
      <p:boldItalic r:id="rId37"/>
    </p:embeddedFont>
    <p:embeddedFont>
      <p:font typeface="Archivo Black" panose="020B0604020202020204" charset="0"/>
      <p:regular r:id="rId38"/>
    </p:embeddedFont>
    <p:embeddedFont>
      <p:font typeface="Bebas Neue" panose="020B0606020202050201" pitchFamily="34" charset="0"/>
      <p:regular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SemiBold" panose="000007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1AD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3FAD24-A809-48CB-8D24-B9AD5817B20E}">
  <a:tblStyle styleId="{D93FAD24-A809-48CB-8D24-B9AD5817B2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Public Opinion</c:v>
                </c:pt>
              </c:strCache>
            </c:strRef>
          </c:tx>
          <c:dPt>
            <c:idx val="0"/>
            <c:bubble3D val="0"/>
            <c:explosion val="1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CE6C-4CB1-A0E3-743EFAED846D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5F1C-41EB-9C51-231EEF404F77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5F1C-41EB-9C51-231EEF404F77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5F1C-41EB-9C51-231EEF404F77}"/>
              </c:ext>
            </c:extLst>
          </c:dPt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C-4CB1-A0E3-743EFAED8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88bd7c7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88bd7c7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08dc9dcdf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08dc9dcdf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378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694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394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231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08dc9dcdf0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08dc9dcdf0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08dc9dcdf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08dc9dcdf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fb8bc67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fb8bc67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08dc9dcdf0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08dc9dcdf0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08dc9dcdf0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08dc9dcdf0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25d80b41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08dc9dcdf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08dc9dcdf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25d80b41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125d80b41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08dc9dcdf0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08dc9dcdf0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08dc9dcdf0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08dc9dcdf0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fb8bc67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fb8bc67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45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125d80b41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125d80b41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08dc9dcdf0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08dc9dcdf0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509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25d80b4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25d80b41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827125"/>
            <a:ext cx="4136400" cy="26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646163"/>
            <a:ext cx="2988300" cy="6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608500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2970625"/>
            <a:ext cx="6576000" cy="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1"/>
          <p:cNvSpPr/>
          <p:nvPr/>
        </p:nvSpPr>
        <p:spPr>
          <a:xfrm rot="-2700000">
            <a:off x="275362" y="765466"/>
            <a:ext cx="504026" cy="504026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708619" y="15926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1708619" y="310442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5707144" y="15926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"/>
          </p:nvPr>
        </p:nvSpPr>
        <p:spPr>
          <a:xfrm>
            <a:off x="5707144" y="310442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hasCustomPrompt="1"/>
          </p:nvPr>
        </p:nvSpPr>
        <p:spPr>
          <a:xfrm>
            <a:off x="829600" y="1731962"/>
            <a:ext cx="726600" cy="726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5"/>
          </p:nvPr>
        </p:nvSpPr>
        <p:spPr>
          <a:xfrm>
            <a:off x="1708606" y="1991068"/>
            <a:ext cx="233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6" hasCustomPrompt="1"/>
          </p:nvPr>
        </p:nvSpPr>
        <p:spPr>
          <a:xfrm>
            <a:off x="4828125" y="1731950"/>
            <a:ext cx="726600" cy="7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7"/>
          </p:nvPr>
        </p:nvSpPr>
        <p:spPr>
          <a:xfrm>
            <a:off x="5707131" y="1991068"/>
            <a:ext cx="233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8" hasCustomPrompt="1"/>
          </p:nvPr>
        </p:nvSpPr>
        <p:spPr>
          <a:xfrm>
            <a:off x="829600" y="3243787"/>
            <a:ext cx="726600" cy="726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9"/>
          </p:nvPr>
        </p:nvSpPr>
        <p:spPr>
          <a:xfrm>
            <a:off x="1708606" y="3502893"/>
            <a:ext cx="233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28125" y="3243775"/>
            <a:ext cx="726600" cy="726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4"/>
          </p:nvPr>
        </p:nvSpPr>
        <p:spPr>
          <a:xfrm>
            <a:off x="5707131" y="3502893"/>
            <a:ext cx="233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 rot="-5400000" flipH="1">
            <a:off x="8500067" y="-2623"/>
            <a:ext cx="1302600" cy="1302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3048" y="4491238"/>
            <a:ext cx="1302600" cy="1302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 rot="-8100000">
            <a:off x="7100689" y="4392953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 rot="5400000">
            <a:off x="0" y="-2625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715100" y="3621675"/>
            <a:ext cx="4650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715100" y="989925"/>
            <a:ext cx="4650900" cy="24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715099" y="1994625"/>
            <a:ext cx="3220500" cy="17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2" hasCustomPrompt="1"/>
          </p:nvPr>
        </p:nvSpPr>
        <p:spPr>
          <a:xfrm>
            <a:off x="824475" y="704344"/>
            <a:ext cx="1368300" cy="1290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715099" y="3716449"/>
            <a:ext cx="3220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>
            <a:spLocks noGrp="1"/>
          </p:cNvSpPr>
          <p:nvPr>
            <p:ph type="pic" idx="3"/>
          </p:nvPr>
        </p:nvSpPr>
        <p:spPr>
          <a:xfrm>
            <a:off x="6565800" y="961675"/>
            <a:ext cx="2578200" cy="41877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/>
          <p:nvPr/>
        </p:nvSpPr>
        <p:spPr>
          <a:xfrm rot="-2700000">
            <a:off x="8539789" y="460242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/>
          <p:nvPr/>
        </p:nvSpPr>
        <p:spPr>
          <a:xfrm rot="-8100000">
            <a:off x="110889" y="434077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 rot="10800000">
            <a:off x="8613000" y="-2625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rot="5400000">
            <a:off x="-657305" y="3840900"/>
            <a:ext cx="1302600" cy="1302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8613000" y="4614407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 rot="-1450854">
            <a:off x="8522459" y="526174"/>
            <a:ext cx="535376" cy="535376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20000" y="1381788"/>
            <a:ext cx="25125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720000" y="2529913"/>
            <a:ext cx="25125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/>
          <p:nvPr/>
        </p:nvSpPr>
        <p:spPr>
          <a:xfrm rot="-2700000">
            <a:off x="1802989" y="40153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0" y="4608500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 rot="-8100000">
            <a:off x="8341239" y="445117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715100" y="1112100"/>
            <a:ext cx="35724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715100" y="2708825"/>
            <a:ext cx="35724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>
            <a:spLocks noGrp="1"/>
          </p:cNvSpPr>
          <p:nvPr>
            <p:ph type="pic" idx="2"/>
          </p:nvPr>
        </p:nvSpPr>
        <p:spPr>
          <a:xfrm>
            <a:off x="5018950" y="1377450"/>
            <a:ext cx="3363000" cy="37662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sp>
        <p:nvSpPr>
          <p:cNvPr id="113" name="Google Shape;113;p19"/>
          <p:cNvSpPr/>
          <p:nvPr/>
        </p:nvSpPr>
        <p:spPr>
          <a:xfrm rot="-2700000">
            <a:off x="4258814" y="4837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/>
          <p:nvPr/>
        </p:nvSpPr>
        <p:spPr>
          <a:xfrm rot="2700000">
            <a:off x="262414" y="446297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1290763" y="289595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2"/>
          </p:nvPr>
        </p:nvSpPr>
        <p:spPr>
          <a:xfrm>
            <a:off x="4945638" y="289595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3"/>
          </p:nvPr>
        </p:nvSpPr>
        <p:spPr>
          <a:xfrm>
            <a:off x="1290763" y="34396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4"/>
          </p:nvPr>
        </p:nvSpPr>
        <p:spPr>
          <a:xfrm>
            <a:off x="4945638" y="34396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/>
          <p:nvPr/>
        </p:nvSpPr>
        <p:spPr>
          <a:xfrm rot="5400000" flipH="1">
            <a:off x="-657305" y="3464972"/>
            <a:ext cx="1302600" cy="1302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/>
          <p:nvPr/>
        </p:nvSpPr>
        <p:spPr>
          <a:xfrm rot="10800000">
            <a:off x="8626082" y="-10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1"/>
          <p:cNvSpPr/>
          <p:nvPr/>
        </p:nvSpPr>
        <p:spPr>
          <a:xfrm rot="-9349146" flipH="1">
            <a:off x="8522459" y="2221673"/>
            <a:ext cx="535376" cy="535376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68675" y="2491331"/>
            <a:ext cx="36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162075" y="1090394"/>
            <a:ext cx="1368300" cy="12903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068675" y="3406606"/>
            <a:ext cx="3643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20000" y="2633250"/>
            <a:ext cx="2432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2"/>
          </p:nvPr>
        </p:nvSpPr>
        <p:spPr>
          <a:xfrm>
            <a:off x="720000" y="2935429"/>
            <a:ext cx="2432400" cy="106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3"/>
          </p:nvPr>
        </p:nvSpPr>
        <p:spPr>
          <a:xfrm>
            <a:off x="3355800" y="2935429"/>
            <a:ext cx="2432400" cy="106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5996500" y="2935429"/>
            <a:ext cx="2432400" cy="106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5"/>
          </p:nvPr>
        </p:nvSpPr>
        <p:spPr>
          <a:xfrm>
            <a:off x="3355800" y="2633250"/>
            <a:ext cx="2432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>
            <a:off x="5996500" y="2633250"/>
            <a:ext cx="24324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/>
          <p:nvPr/>
        </p:nvSpPr>
        <p:spPr>
          <a:xfrm rot="10800000">
            <a:off x="7841400" y="-659175"/>
            <a:ext cx="1302600" cy="1302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3"/>
          <p:cNvSpPr/>
          <p:nvPr/>
        </p:nvSpPr>
        <p:spPr>
          <a:xfrm rot="-8100000">
            <a:off x="82764" y="4240953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/>
          <p:nvPr/>
        </p:nvSpPr>
        <p:spPr>
          <a:xfrm rot="-2700000">
            <a:off x="6588564" y="444882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/>
          <p:nvPr/>
        </p:nvSpPr>
        <p:spPr>
          <a:xfrm rot="5400000">
            <a:off x="0" y="0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>
            <a:off x="2263200" y="2010499"/>
            <a:ext cx="46176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2"/>
          </p:nvPr>
        </p:nvSpPr>
        <p:spPr>
          <a:xfrm>
            <a:off x="2263200" y="3117800"/>
            <a:ext cx="46176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3"/>
          </p:nvPr>
        </p:nvSpPr>
        <p:spPr>
          <a:xfrm>
            <a:off x="2263200" y="4225100"/>
            <a:ext cx="46176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4"/>
          </p:nvPr>
        </p:nvSpPr>
        <p:spPr>
          <a:xfrm>
            <a:off x="2263200" y="1439825"/>
            <a:ext cx="4617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5"/>
          </p:nvPr>
        </p:nvSpPr>
        <p:spPr>
          <a:xfrm>
            <a:off x="2263200" y="2547128"/>
            <a:ext cx="4617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6"/>
          </p:nvPr>
        </p:nvSpPr>
        <p:spPr>
          <a:xfrm>
            <a:off x="2263200" y="3654431"/>
            <a:ext cx="4617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/>
          <p:nvPr/>
        </p:nvSpPr>
        <p:spPr>
          <a:xfrm rot="-2700000">
            <a:off x="8539789" y="463653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-7327" y="4615827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-8100000">
            <a:off x="-2211" y="2445853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-8100000">
            <a:off x="8508755" y="3996753"/>
            <a:ext cx="438689" cy="438689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1"/>
          </p:nvPr>
        </p:nvSpPr>
        <p:spPr>
          <a:xfrm>
            <a:off x="2008431" y="1969847"/>
            <a:ext cx="23409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2"/>
          </p:nvPr>
        </p:nvSpPr>
        <p:spPr>
          <a:xfrm>
            <a:off x="4794669" y="1969847"/>
            <a:ext cx="23409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3"/>
          </p:nvPr>
        </p:nvSpPr>
        <p:spPr>
          <a:xfrm>
            <a:off x="2008431" y="3688922"/>
            <a:ext cx="23409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4"/>
          </p:nvPr>
        </p:nvSpPr>
        <p:spPr>
          <a:xfrm>
            <a:off x="4794669" y="3688922"/>
            <a:ext cx="23409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5"/>
          </p:nvPr>
        </p:nvSpPr>
        <p:spPr>
          <a:xfrm>
            <a:off x="2008431" y="1489700"/>
            <a:ext cx="2340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6"/>
          </p:nvPr>
        </p:nvSpPr>
        <p:spPr>
          <a:xfrm>
            <a:off x="2008431" y="3208875"/>
            <a:ext cx="2340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7"/>
          </p:nvPr>
        </p:nvSpPr>
        <p:spPr>
          <a:xfrm>
            <a:off x="4794665" y="1489700"/>
            <a:ext cx="2340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8"/>
          </p:nvPr>
        </p:nvSpPr>
        <p:spPr>
          <a:xfrm>
            <a:off x="4794665" y="3208875"/>
            <a:ext cx="2340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/>
          <p:nvPr/>
        </p:nvSpPr>
        <p:spPr>
          <a:xfrm rot="-8100000">
            <a:off x="8471302" y="453152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0" y="4608500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-2700000">
            <a:off x="263914" y="2402403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rot="2700000">
            <a:off x="8264139" y="21177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1"/>
          </p:nvPr>
        </p:nvSpPr>
        <p:spPr>
          <a:xfrm>
            <a:off x="856125" y="2223063"/>
            <a:ext cx="20613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2"/>
          </p:nvPr>
        </p:nvSpPr>
        <p:spPr>
          <a:xfrm>
            <a:off x="3541350" y="2223063"/>
            <a:ext cx="20613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3"/>
          </p:nvPr>
        </p:nvSpPr>
        <p:spPr>
          <a:xfrm>
            <a:off x="6230775" y="2223063"/>
            <a:ext cx="20571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4"/>
          </p:nvPr>
        </p:nvSpPr>
        <p:spPr>
          <a:xfrm>
            <a:off x="856125" y="4019419"/>
            <a:ext cx="20613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5"/>
          </p:nvPr>
        </p:nvSpPr>
        <p:spPr>
          <a:xfrm>
            <a:off x="3541350" y="4019419"/>
            <a:ext cx="20613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6"/>
          </p:nvPr>
        </p:nvSpPr>
        <p:spPr>
          <a:xfrm>
            <a:off x="6230775" y="4019419"/>
            <a:ext cx="20571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7"/>
          </p:nvPr>
        </p:nvSpPr>
        <p:spPr>
          <a:xfrm>
            <a:off x="856125" y="1847143"/>
            <a:ext cx="20613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ubTitle" idx="8"/>
          </p:nvPr>
        </p:nvSpPr>
        <p:spPr>
          <a:xfrm>
            <a:off x="3541350" y="1847143"/>
            <a:ext cx="20613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9"/>
          </p:nvPr>
        </p:nvSpPr>
        <p:spPr>
          <a:xfrm>
            <a:off x="6230775" y="1847143"/>
            <a:ext cx="2057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3"/>
          </p:nvPr>
        </p:nvSpPr>
        <p:spPr>
          <a:xfrm>
            <a:off x="856125" y="3645550"/>
            <a:ext cx="20613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14"/>
          </p:nvPr>
        </p:nvSpPr>
        <p:spPr>
          <a:xfrm>
            <a:off x="3541350" y="3645550"/>
            <a:ext cx="20613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15"/>
          </p:nvPr>
        </p:nvSpPr>
        <p:spPr>
          <a:xfrm>
            <a:off x="6230775" y="3645550"/>
            <a:ext cx="2057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26"/>
          <p:cNvSpPr/>
          <p:nvPr/>
        </p:nvSpPr>
        <p:spPr>
          <a:xfrm rot="-2700000">
            <a:off x="8539789" y="11087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-7327" y="4615827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"/>
          <p:cNvSpPr/>
          <p:nvPr/>
        </p:nvSpPr>
        <p:spPr>
          <a:xfrm rot="-8100000">
            <a:off x="32114" y="11087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 rot="-8100000">
            <a:off x="8508755" y="3996753"/>
            <a:ext cx="438689" cy="438689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 hasCustomPrompt="1"/>
          </p:nvPr>
        </p:nvSpPr>
        <p:spPr>
          <a:xfrm>
            <a:off x="715100" y="562300"/>
            <a:ext cx="35169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1"/>
          </p:nvPr>
        </p:nvSpPr>
        <p:spPr>
          <a:xfrm>
            <a:off x="715100" y="1390601"/>
            <a:ext cx="3516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935000"/>
            <a:ext cx="35169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3"/>
          </p:nvPr>
        </p:nvSpPr>
        <p:spPr>
          <a:xfrm>
            <a:off x="715100" y="2763300"/>
            <a:ext cx="3516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307699"/>
            <a:ext cx="35169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5"/>
          </p:nvPr>
        </p:nvSpPr>
        <p:spPr>
          <a:xfrm>
            <a:off x="715100" y="4136000"/>
            <a:ext cx="3516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7"/>
          <p:cNvSpPr/>
          <p:nvPr/>
        </p:nvSpPr>
        <p:spPr>
          <a:xfrm rot="-2700000">
            <a:off x="282457" y="195170"/>
            <a:ext cx="526936" cy="526936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/>
          <p:nvPr/>
        </p:nvSpPr>
        <p:spPr>
          <a:xfrm rot="-8100000">
            <a:off x="8387827" y="437767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0" y="4608500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ctrTitle"/>
          </p:nvPr>
        </p:nvSpPr>
        <p:spPr>
          <a:xfrm>
            <a:off x="715109" y="535000"/>
            <a:ext cx="43794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"/>
          </p:nvPr>
        </p:nvSpPr>
        <p:spPr>
          <a:xfrm>
            <a:off x="715198" y="1417325"/>
            <a:ext cx="43794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715100" y="3563450"/>
            <a:ext cx="371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</a:t>
            </a: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 rot="5400000" flipH="1">
            <a:off x="-642537" y="3840900"/>
            <a:ext cx="1302600" cy="1302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/>
          <p:nvPr/>
        </p:nvSpPr>
        <p:spPr>
          <a:xfrm rot="10800000">
            <a:off x="7841400" y="-659175"/>
            <a:ext cx="1302600" cy="1302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/>
          <p:nvPr/>
        </p:nvSpPr>
        <p:spPr>
          <a:xfrm rot="-8100000">
            <a:off x="165164" y="20992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rot="-2700000">
            <a:off x="8394639" y="449717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 rot="5400000">
            <a:off x="-655619" y="-7504"/>
            <a:ext cx="1302600" cy="1302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 flipH="1">
            <a:off x="7841400" y="4505652"/>
            <a:ext cx="1302600" cy="1302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 rot="-8100000">
            <a:off x="8330189" y="18932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 rot="-2700000">
            <a:off x="270814" y="441477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07700"/>
            <a:ext cx="7704000" cy="3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5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 rot="5400000" flipH="1">
            <a:off x="-656278" y="3840900"/>
            <a:ext cx="1302600" cy="1302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8613000" y="4608500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10800000">
            <a:off x="7841400" y="-659175"/>
            <a:ext cx="1302600" cy="1302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 rot="-2700000">
            <a:off x="8539789" y="95787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-8100000">
            <a:off x="82764" y="7077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746491" y="2637900"/>
            <a:ext cx="25038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893709" y="2637900"/>
            <a:ext cx="25038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46491" y="2975250"/>
            <a:ext cx="25038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893709" y="2975250"/>
            <a:ext cx="25038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 rot="-2700000">
            <a:off x="8598914" y="11087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rot="-8100000">
            <a:off x="54939" y="342212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flipH="1">
            <a:off x="8613000" y="4608500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rot="-8100000">
            <a:off x="3923089" y="4380153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 rot="10800000">
            <a:off x="8609400" y="-270825"/>
            <a:ext cx="534600" cy="5346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 rot="-2700000">
            <a:off x="337052" y="77965"/>
            <a:ext cx="376746" cy="376746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rot="-8100000">
            <a:off x="8387827" y="437767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4608500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17550" y="2656700"/>
            <a:ext cx="3774900" cy="19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651550" y="2656700"/>
            <a:ext cx="3774900" cy="19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 rot="-2700000">
            <a:off x="8598914" y="11087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rot="-8100000">
            <a:off x="54939" y="4220103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rot="-1450854">
            <a:off x="8598934" y="2126049"/>
            <a:ext cx="535376" cy="535376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 rot="-8100000">
            <a:off x="3925654" y="4536353"/>
            <a:ext cx="451841" cy="45184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500900" y="1396200"/>
            <a:ext cx="6142200" cy="23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 rot="-3390879">
            <a:off x="8161097" y="2657564"/>
            <a:ext cx="535594" cy="535594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-572487">
            <a:off x="300972" y="420211"/>
            <a:ext cx="535711" cy="53571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rot="-572487">
            <a:off x="8262697" y="4239861"/>
            <a:ext cx="535711" cy="53571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943050" y="1681638"/>
            <a:ext cx="7257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943050" y="2523438"/>
            <a:ext cx="7257900" cy="16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rot="-8100000">
            <a:off x="192064" y="11087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9000973">
            <a:off x="8161168" y="4340772"/>
            <a:ext cx="535463" cy="535463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 rot="-8100000">
            <a:off x="1524814" y="434077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0" y="-9900"/>
            <a:ext cx="91440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20000" y="3950000"/>
            <a:ext cx="7704000" cy="658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R01_WN_vXJroa6fXXxG4qzpHguvXaXjLSpXdaXwLj3c/copy#gid=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R01_WN_vXJroa6fXXxG4qzpHguvXaXjLSpXdaXwLj3c/copy#gid=1246358507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>
            <a:off x="5330500" y="1546375"/>
            <a:ext cx="1546800" cy="3597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4"/>
          <p:cNvSpPr/>
          <p:nvPr/>
        </p:nvSpPr>
        <p:spPr>
          <a:xfrm rot="10800000">
            <a:off x="6877300" y="-100"/>
            <a:ext cx="1551600" cy="460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ctrTitle"/>
          </p:nvPr>
        </p:nvSpPr>
        <p:spPr>
          <a:xfrm>
            <a:off x="715100" y="988550"/>
            <a:ext cx="4136400" cy="26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Minor Project Report - 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9" name="Google Shape;229;p34"/>
          <p:cNvSpPr/>
          <p:nvPr/>
        </p:nvSpPr>
        <p:spPr>
          <a:xfrm>
            <a:off x="7051150" y="2204725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5501950" y="1765400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823605" y="3485395"/>
            <a:ext cx="2488997" cy="329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1th Review Presentation</a:t>
            </a:r>
            <a:endParaRPr dirty="0"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l="16705" r="16712"/>
          <a:stretch/>
        </p:blipFill>
        <p:spPr>
          <a:xfrm>
            <a:off x="7051100" y="3176421"/>
            <a:ext cx="1203900" cy="120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l="1672" t="4945" r="4904" b="27768"/>
          <a:stretch/>
        </p:blipFill>
        <p:spPr>
          <a:xfrm>
            <a:off x="5501950" y="17654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l="10716" r="33087"/>
          <a:stretch/>
        </p:blipFill>
        <p:spPr>
          <a:xfrm>
            <a:off x="5501950" y="39422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 rot="-2700000">
            <a:off x="4481189" y="60432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7051150" y="0"/>
            <a:ext cx="1203900" cy="2217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4"/>
          <p:cNvSpPr/>
          <p:nvPr/>
        </p:nvSpPr>
        <p:spPr>
          <a:xfrm rot="-8100000">
            <a:off x="3923089" y="4121453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89;p38">
            <a:extLst>
              <a:ext uri="{FF2B5EF4-FFF2-40B4-BE49-F238E27FC236}">
                <a16:creationId xmlns:a16="http://schemas.microsoft.com/office/drawing/2014/main" id="{D00BFEE5-2B60-9D40-F3AF-87DB2DAA0123}"/>
              </a:ext>
            </a:extLst>
          </p:cNvPr>
          <p:cNvSpPr/>
          <p:nvPr/>
        </p:nvSpPr>
        <p:spPr>
          <a:xfrm rot="8076780">
            <a:off x="247768" y="229049"/>
            <a:ext cx="531179" cy="531179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9C1B6F3-73DE-A44F-2DE4-8B7D60800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7CA93C9-161D-0CE3-535D-A38FF4C4B87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455C08F-6B6D-0BCC-3D5C-087FEEA1D86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F6B7361-5CF0-F596-49AF-43BEC2C1F10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1351204" y="1942289"/>
            <a:ext cx="3220796" cy="922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tx1"/>
                </a:solidFill>
              </a:rPr>
              <a:t>Features</a:t>
            </a:r>
            <a:endParaRPr sz="5000" dirty="0">
              <a:solidFill>
                <a:schemeClr val="tx1"/>
              </a:solidFill>
            </a:endParaRPr>
          </a:p>
        </p:txBody>
      </p:sp>
      <p:sp>
        <p:nvSpPr>
          <p:cNvPr id="499" name="Google Shape;499;p46"/>
          <p:cNvSpPr txBox="1">
            <a:spLocks noGrp="1"/>
          </p:cNvSpPr>
          <p:nvPr>
            <p:ph type="subTitle" idx="1"/>
          </p:nvPr>
        </p:nvSpPr>
        <p:spPr>
          <a:xfrm>
            <a:off x="1693563" y="2665414"/>
            <a:ext cx="2262211" cy="3551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Facilities given by ourself</a:t>
            </a:r>
            <a:endParaRPr sz="1400" dirty="0"/>
          </a:p>
        </p:txBody>
      </p:sp>
      <p:sp>
        <p:nvSpPr>
          <p:cNvPr id="500" name="Google Shape;500;p46"/>
          <p:cNvSpPr/>
          <p:nvPr/>
        </p:nvSpPr>
        <p:spPr>
          <a:xfrm rot="10800000" flipH="1">
            <a:off x="6045600" y="3525"/>
            <a:ext cx="1546800" cy="3597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6"/>
          <p:cNvSpPr/>
          <p:nvPr/>
        </p:nvSpPr>
        <p:spPr>
          <a:xfrm flipH="1">
            <a:off x="7592400" y="538700"/>
            <a:ext cx="1551600" cy="460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6"/>
          <p:cNvSpPr/>
          <p:nvPr/>
        </p:nvSpPr>
        <p:spPr>
          <a:xfrm rot="10800000" flipH="1">
            <a:off x="7766250" y="765675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6"/>
          <p:cNvSpPr/>
          <p:nvPr/>
        </p:nvSpPr>
        <p:spPr>
          <a:xfrm rot="10800000" flipH="1">
            <a:off x="6217050" y="1205000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4" name="Google Shape;504;p46"/>
          <p:cNvPicPr preferRelativeResize="0"/>
          <p:nvPr/>
        </p:nvPicPr>
        <p:blipFill rotWithShape="1">
          <a:blip r:embed="rId3">
            <a:alphaModFix/>
          </a:blip>
          <a:srcRect t="5962" b="28004"/>
          <a:stretch/>
        </p:blipFill>
        <p:spPr>
          <a:xfrm>
            <a:off x="7766200" y="1410921"/>
            <a:ext cx="1203900" cy="120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/>
          </a:blip>
          <a:srcRect l="1449" r="42354"/>
          <a:stretch/>
        </p:blipFill>
        <p:spPr>
          <a:xfrm>
            <a:off x="6217050" y="-1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06" name="Google Shape;506;p46"/>
          <p:cNvPicPr preferRelativeResize="0"/>
          <p:nvPr/>
        </p:nvPicPr>
        <p:blipFill rotWithShape="1">
          <a:blip r:embed="rId5">
            <a:alphaModFix/>
          </a:blip>
          <a:srcRect l="16926" r="16926"/>
          <a:stretch/>
        </p:blipFill>
        <p:spPr>
          <a:xfrm>
            <a:off x="6217050" y="21767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7" name="Google Shape;507;p46"/>
          <p:cNvSpPr/>
          <p:nvPr/>
        </p:nvSpPr>
        <p:spPr>
          <a:xfrm rot="10800000" flipH="1">
            <a:off x="7766250" y="2929300"/>
            <a:ext cx="1203900" cy="2217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6"/>
          <p:cNvSpPr/>
          <p:nvPr/>
        </p:nvSpPr>
        <p:spPr>
          <a:xfrm rot="10800000" flipH="1">
            <a:off x="6045600" y="3604175"/>
            <a:ext cx="1545300" cy="1545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6"/>
          <p:cNvSpPr/>
          <p:nvPr/>
        </p:nvSpPr>
        <p:spPr>
          <a:xfrm rot="-2700000">
            <a:off x="289393" y="172543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6"/>
          <p:cNvSpPr/>
          <p:nvPr/>
        </p:nvSpPr>
        <p:spPr>
          <a:xfrm rot="-8100000">
            <a:off x="4211778" y="4214400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B1E36-23F8-6703-F4BC-B24BFA40EF11}"/>
              </a:ext>
            </a:extLst>
          </p:cNvPr>
          <p:cNvSpPr/>
          <p:nvPr/>
        </p:nvSpPr>
        <p:spPr>
          <a:xfrm>
            <a:off x="854766" y="1017608"/>
            <a:ext cx="1219200" cy="786625"/>
          </a:xfrm>
          <a:prstGeom prst="rect">
            <a:avLst/>
          </a:prstGeom>
          <a:solidFill>
            <a:srgbClr val="FCC1AD"/>
          </a:solidFill>
          <a:ln>
            <a:solidFill>
              <a:srgbClr val="FC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65478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Service</a:t>
            </a:r>
            <a:endParaRPr dirty="0"/>
          </a:p>
        </p:txBody>
      </p:sp>
      <p:sp>
        <p:nvSpPr>
          <p:cNvPr id="297" name="Google Shape;297;p39"/>
          <p:cNvSpPr/>
          <p:nvPr/>
        </p:nvSpPr>
        <p:spPr>
          <a:xfrm>
            <a:off x="7710918" y="2739351"/>
            <a:ext cx="71700" cy="71700"/>
          </a:xfrm>
          <a:prstGeom prst="ellipse">
            <a:avLst/>
          </a:prstGeom>
          <a:solidFill>
            <a:srgbClr val="667E9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8" name="Google Shape;298;p39"/>
          <p:cNvSpPr/>
          <p:nvPr/>
        </p:nvSpPr>
        <p:spPr>
          <a:xfrm>
            <a:off x="993850" y="2638976"/>
            <a:ext cx="1678500" cy="44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100+</a:t>
            </a:r>
            <a:endParaRPr sz="2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39"/>
          <p:cNvSpPr/>
          <p:nvPr/>
        </p:nvSpPr>
        <p:spPr>
          <a:xfrm>
            <a:off x="2819784" y="2638976"/>
            <a:ext cx="16785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25+</a:t>
            </a:r>
            <a:endParaRPr sz="2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4645717" y="2638976"/>
            <a:ext cx="1678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75+</a:t>
            </a:r>
            <a:endParaRPr sz="2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471651" y="2638976"/>
            <a:ext cx="1678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90+</a:t>
            </a:r>
            <a:endParaRPr sz="2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 flipH="1">
            <a:off x="717550" y="1987327"/>
            <a:ext cx="2231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Railways</a:t>
            </a:r>
            <a:endParaRPr sz="2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 flipH="1">
            <a:off x="717550" y="1415522"/>
            <a:ext cx="2231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All kind of frights transportation</a:t>
            </a: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 flipH="1">
            <a:off x="2543483" y="3383096"/>
            <a:ext cx="2231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Roadways</a:t>
            </a:r>
            <a:endParaRPr sz="2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 flipH="1">
            <a:off x="2543483" y="3739807"/>
            <a:ext cx="2231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All Kind of facility available</a:t>
            </a: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 flipH="1">
            <a:off x="4369416" y="1987327"/>
            <a:ext cx="2231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Waterways</a:t>
            </a:r>
            <a:endParaRPr sz="2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 flipH="1">
            <a:off x="4369416" y="1641749"/>
            <a:ext cx="2231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Bulg Transportation</a:t>
            </a: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 flipH="1">
            <a:off x="6195349" y="3383096"/>
            <a:ext cx="2231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Airways</a:t>
            </a:r>
            <a:endParaRPr sz="2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 flipH="1">
            <a:off x="6195350" y="3739807"/>
            <a:ext cx="2231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Light weight goods alone</a:t>
            </a: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10" name="Google Shape;310;p39"/>
          <p:cNvCxnSpPr>
            <a:stCxn id="298" idx="3"/>
            <a:endCxn id="299" idx="1"/>
          </p:cNvCxnSpPr>
          <p:nvPr/>
        </p:nvCxnSpPr>
        <p:spPr>
          <a:xfrm>
            <a:off x="2672350" y="2862776"/>
            <a:ext cx="14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9"/>
          <p:cNvCxnSpPr>
            <a:stCxn id="299" idx="3"/>
            <a:endCxn id="300" idx="1"/>
          </p:cNvCxnSpPr>
          <p:nvPr/>
        </p:nvCxnSpPr>
        <p:spPr>
          <a:xfrm>
            <a:off x="4498284" y="2862776"/>
            <a:ext cx="14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9"/>
          <p:cNvCxnSpPr>
            <a:stCxn id="300" idx="3"/>
            <a:endCxn id="301" idx="1"/>
          </p:cNvCxnSpPr>
          <p:nvPr/>
        </p:nvCxnSpPr>
        <p:spPr>
          <a:xfrm>
            <a:off x="6324217" y="2862776"/>
            <a:ext cx="147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932035" y="178905"/>
            <a:ext cx="42760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Page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F3C9B-89A2-6E1A-BBAF-CDEAE4A0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6" y="927652"/>
            <a:ext cx="7020340" cy="37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8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1015448" y="192386"/>
            <a:ext cx="42760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Official Page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4B58BD-940D-B3C4-CDC0-AB46C0318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8"/>
          <a:stretch/>
        </p:blipFill>
        <p:spPr>
          <a:xfrm>
            <a:off x="1015448" y="955434"/>
            <a:ext cx="7113104" cy="367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1015448" y="192386"/>
            <a:ext cx="42760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Page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4B58BD-940D-B3C4-CDC0-AB46C031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60" b="4060"/>
          <a:stretch/>
        </p:blipFill>
        <p:spPr>
          <a:xfrm>
            <a:off x="1015448" y="955434"/>
            <a:ext cx="7113104" cy="36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9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>
            <a:spLocks noGrp="1"/>
          </p:cNvSpPr>
          <p:nvPr>
            <p:ph type="subTitle" idx="1"/>
          </p:nvPr>
        </p:nvSpPr>
        <p:spPr>
          <a:xfrm>
            <a:off x="2008431" y="1969847"/>
            <a:ext cx="2340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2"/>
          </p:nvPr>
        </p:nvSpPr>
        <p:spPr>
          <a:xfrm>
            <a:off x="4794669" y="1969847"/>
            <a:ext cx="2340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3"/>
          </p:nvPr>
        </p:nvSpPr>
        <p:spPr>
          <a:xfrm>
            <a:off x="2008431" y="3688922"/>
            <a:ext cx="2340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388" name="Google Shape;388;p42"/>
          <p:cNvSpPr txBox="1">
            <a:spLocks noGrp="1"/>
          </p:cNvSpPr>
          <p:nvPr>
            <p:ph type="subTitle" idx="4"/>
          </p:nvPr>
        </p:nvSpPr>
        <p:spPr>
          <a:xfrm>
            <a:off x="4794669" y="3688922"/>
            <a:ext cx="2340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subTitle" idx="6"/>
          </p:nvPr>
        </p:nvSpPr>
        <p:spPr>
          <a:xfrm>
            <a:off x="2008431" y="3208875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subTitle" idx="5"/>
          </p:nvPr>
        </p:nvSpPr>
        <p:spPr>
          <a:xfrm>
            <a:off x="2008431" y="1489700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392" name="Google Shape;392;p42"/>
          <p:cNvSpPr txBox="1">
            <a:spLocks noGrp="1"/>
          </p:cNvSpPr>
          <p:nvPr>
            <p:ph type="subTitle" idx="7"/>
          </p:nvPr>
        </p:nvSpPr>
        <p:spPr>
          <a:xfrm>
            <a:off x="4794665" y="1489700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93" name="Google Shape;393;p42"/>
          <p:cNvSpPr txBox="1">
            <a:spLocks noGrp="1"/>
          </p:cNvSpPr>
          <p:nvPr>
            <p:ph type="subTitle" idx="8"/>
          </p:nvPr>
        </p:nvSpPr>
        <p:spPr>
          <a:xfrm>
            <a:off x="4794665" y="3208875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1030028" y="1489688"/>
            <a:ext cx="5760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2"/>
          <p:cNvSpPr/>
          <p:nvPr/>
        </p:nvSpPr>
        <p:spPr>
          <a:xfrm>
            <a:off x="7537972" y="1489688"/>
            <a:ext cx="576000" cy="57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2"/>
          <p:cNvSpPr/>
          <p:nvPr/>
        </p:nvSpPr>
        <p:spPr>
          <a:xfrm>
            <a:off x="1030028" y="3208863"/>
            <a:ext cx="576000" cy="5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2"/>
          <p:cNvSpPr/>
          <p:nvPr/>
        </p:nvSpPr>
        <p:spPr>
          <a:xfrm>
            <a:off x="7537972" y="3208863"/>
            <a:ext cx="576000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42"/>
          <p:cNvGrpSpPr/>
          <p:nvPr/>
        </p:nvGrpSpPr>
        <p:grpSpPr>
          <a:xfrm>
            <a:off x="1141127" y="3332993"/>
            <a:ext cx="353802" cy="327739"/>
            <a:chOff x="4266025" y="3609275"/>
            <a:chExt cx="299325" cy="277275"/>
          </a:xfrm>
        </p:grpSpPr>
        <p:sp>
          <p:nvSpPr>
            <p:cNvPr id="399" name="Google Shape;399;p42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42"/>
          <p:cNvGrpSpPr/>
          <p:nvPr/>
        </p:nvGrpSpPr>
        <p:grpSpPr>
          <a:xfrm>
            <a:off x="7651391" y="3322296"/>
            <a:ext cx="349163" cy="349133"/>
            <a:chOff x="4628325" y="3599825"/>
            <a:chExt cx="295400" cy="295375"/>
          </a:xfrm>
        </p:grpSpPr>
        <p:sp>
          <p:nvSpPr>
            <p:cNvPr id="402" name="Google Shape;402;p42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2"/>
          <p:cNvGrpSpPr/>
          <p:nvPr/>
        </p:nvGrpSpPr>
        <p:grpSpPr>
          <a:xfrm>
            <a:off x="7662103" y="1603372"/>
            <a:ext cx="327739" cy="348631"/>
            <a:chOff x="5364750" y="3235150"/>
            <a:chExt cx="277275" cy="294950"/>
          </a:xfrm>
        </p:grpSpPr>
        <p:sp>
          <p:nvSpPr>
            <p:cNvPr id="415" name="Google Shape;415;p42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1142988" y="1634769"/>
            <a:ext cx="350079" cy="285837"/>
            <a:chOff x="3860400" y="3254050"/>
            <a:chExt cx="296175" cy="241825"/>
          </a:xfrm>
        </p:grpSpPr>
        <p:sp>
          <p:nvSpPr>
            <p:cNvPr id="424" name="Google Shape;424;p42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1" name="Google Shape;431;p42"/>
          <p:cNvCxnSpPr>
            <a:stCxn id="394" idx="2"/>
            <a:endCxn id="385" idx="1"/>
          </p:cNvCxnSpPr>
          <p:nvPr/>
        </p:nvCxnSpPr>
        <p:spPr>
          <a:xfrm rot="-5400000" flipH="1">
            <a:off x="1544678" y="1839038"/>
            <a:ext cx="237000" cy="6903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2" name="Google Shape;432;p42"/>
          <p:cNvCxnSpPr>
            <a:stCxn id="396" idx="2"/>
            <a:endCxn id="387" idx="1"/>
          </p:cNvCxnSpPr>
          <p:nvPr/>
        </p:nvCxnSpPr>
        <p:spPr>
          <a:xfrm rot="-5400000" flipH="1">
            <a:off x="1544828" y="3558063"/>
            <a:ext cx="236700" cy="6903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3" name="Google Shape;433;p42"/>
          <p:cNvCxnSpPr>
            <a:stCxn id="395" idx="2"/>
            <a:endCxn id="386" idx="3"/>
          </p:cNvCxnSpPr>
          <p:nvPr/>
        </p:nvCxnSpPr>
        <p:spPr>
          <a:xfrm rot="5400000">
            <a:off x="7362322" y="1839038"/>
            <a:ext cx="237000" cy="6903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4" name="Google Shape;434;p42"/>
          <p:cNvCxnSpPr>
            <a:stCxn id="397" idx="2"/>
            <a:endCxn id="388" idx="3"/>
          </p:cNvCxnSpPr>
          <p:nvPr/>
        </p:nvCxnSpPr>
        <p:spPr>
          <a:xfrm rot="5400000">
            <a:off x="7362472" y="3558063"/>
            <a:ext cx="236700" cy="6903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0704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715100" y="562300"/>
            <a:ext cx="35169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175</a:t>
            </a:r>
            <a:endParaRPr dirty="0"/>
          </a:p>
        </p:txBody>
      </p:sp>
      <p:sp>
        <p:nvSpPr>
          <p:cNvPr id="440" name="Google Shape;440;p43"/>
          <p:cNvSpPr txBox="1">
            <a:spLocks noGrp="1"/>
          </p:cNvSpPr>
          <p:nvPr>
            <p:ph type="subTitle" idx="1"/>
          </p:nvPr>
        </p:nvSpPr>
        <p:spPr>
          <a:xfrm>
            <a:off x="715100" y="1390601"/>
            <a:ext cx="3516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of our association</a:t>
            </a:r>
            <a:endParaRPr/>
          </a:p>
        </p:txBody>
      </p:sp>
      <p:sp>
        <p:nvSpPr>
          <p:cNvPr id="441" name="Google Shape;441;p43"/>
          <p:cNvSpPr txBox="1">
            <a:spLocks noGrp="1"/>
          </p:cNvSpPr>
          <p:nvPr>
            <p:ph type="title" idx="2"/>
          </p:nvPr>
        </p:nvSpPr>
        <p:spPr>
          <a:xfrm>
            <a:off x="715100" y="1935000"/>
            <a:ext cx="35169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</a:t>
            </a:r>
            <a:r>
              <a:rPr lang="en">
                <a:solidFill>
                  <a:schemeClr val="accent1"/>
                </a:solidFill>
              </a:rPr>
              <a:t>,</a:t>
            </a:r>
            <a:r>
              <a:rPr lang="en"/>
              <a:t>000</a:t>
            </a:r>
            <a:endParaRPr/>
          </a:p>
        </p:txBody>
      </p:sp>
      <p:sp>
        <p:nvSpPr>
          <p:cNvPr id="442" name="Google Shape;442;p43"/>
          <p:cNvSpPr txBox="1">
            <a:spLocks noGrp="1"/>
          </p:cNvSpPr>
          <p:nvPr>
            <p:ph type="subTitle" idx="3"/>
          </p:nvPr>
        </p:nvSpPr>
        <p:spPr>
          <a:xfrm>
            <a:off x="715100" y="2763300"/>
            <a:ext cx="3516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helping us to collaborate</a:t>
            </a:r>
            <a:endParaRPr/>
          </a:p>
        </p:txBody>
      </p:sp>
      <p:sp>
        <p:nvSpPr>
          <p:cNvPr id="443" name="Google Shape;443;p43"/>
          <p:cNvSpPr txBox="1">
            <a:spLocks noGrp="1"/>
          </p:cNvSpPr>
          <p:nvPr>
            <p:ph type="title" idx="4"/>
          </p:nvPr>
        </p:nvSpPr>
        <p:spPr>
          <a:xfrm>
            <a:off x="715100" y="3307699"/>
            <a:ext cx="35169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</a:t>
            </a:r>
            <a:r>
              <a:rPr lang="en">
                <a:solidFill>
                  <a:schemeClr val="lt2"/>
                </a:solidFill>
              </a:rPr>
              <a:t>,</a:t>
            </a:r>
            <a:r>
              <a:rPr lang="en"/>
              <a:t>000 </a:t>
            </a:r>
            <a:r>
              <a:rPr lang="en">
                <a:solidFill>
                  <a:schemeClr val="accent3"/>
                </a:solidFill>
              </a:rPr>
              <a:t>$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44" name="Google Shape;444;p43"/>
          <p:cNvSpPr txBox="1">
            <a:spLocks noGrp="1"/>
          </p:cNvSpPr>
          <p:nvPr>
            <p:ph type="subTitle" idx="5"/>
          </p:nvPr>
        </p:nvSpPr>
        <p:spPr>
          <a:xfrm>
            <a:off x="715100" y="4136000"/>
            <a:ext cx="3516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 raised in one year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 rot="-5400000" flipH="1">
            <a:off x="6202700" y="-484300"/>
            <a:ext cx="1203900" cy="3248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3"/>
          <p:cNvPicPr preferRelativeResize="0"/>
          <p:nvPr/>
        </p:nvPicPr>
        <p:blipFill rotWithShape="1">
          <a:blip r:embed="rId3">
            <a:alphaModFix/>
          </a:blip>
          <a:srcRect l="2669" r="41135"/>
          <a:stretch/>
        </p:blipFill>
        <p:spPr>
          <a:xfrm>
            <a:off x="6704025" y="5375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7" name="Google Shape;447;p43"/>
          <p:cNvSpPr/>
          <p:nvPr/>
        </p:nvSpPr>
        <p:spPr>
          <a:xfrm rot="-5400000" flipH="1">
            <a:off x="6525500" y="1270200"/>
            <a:ext cx="1203900" cy="2603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6705" r="16712"/>
          <a:stretch/>
        </p:blipFill>
        <p:spPr>
          <a:xfrm>
            <a:off x="5825900" y="19692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/>
          <p:nvPr/>
        </p:nvSpPr>
        <p:spPr>
          <a:xfrm rot="-5400000" flipH="1">
            <a:off x="6216375" y="2397250"/>
            <a:ext cx="1203900" cy="3212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 t="16638" b="16645"/>
          <a:stretch/>
        </p:blipFill>
        <p:spPr>
          <a:xfrm>
            <a:off x="7220625" y="3400900"/>
            <a:ext cx="1203900" cy="1205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offer?</a:t>
            </a:r>
            <a:endParaRPr/>
          </a:p>
        </p:txBody>
      </p:sp>
      <p:sp>
        <p:nvSpPr>
          <p:cNvPr id="456" name="Google Shape;456;p44"/>
          <p:cNvSpPr txBox="1"/>
          <p:nvPr/>
        </p:nvSpPr>
        <p:spPr>
          <a:xfrm>
            <a:off x="715100" y="1886299"/>
            <a:ext cx="16731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Mars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715100" y="2207275"/>
            <a:ext cx="16731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Mars is actually a very cold place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715100" y="3439599"/>
            <a:ext cx="16731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Venus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44"/>
          <p:cNvSpPr txBox="1"/>
          <p:nvPr/>
        </p:nvSpPr>
        <p:spPr>
          <a:xfrm>
            <a:off x="715100" y="3760574"/>
            <a:ext cx="16731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Venus has a beautiful name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0" name="Google Shape;460;p44"/>
          <p:cNvSpPr txBox="1"/>
          <p:nvPr/>
        </p:nvSpPr>
        <p:spPr>
          <a:xfrm>
            <a:off x="2657451" y="1886299"/>
            <a:ext cx="16731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Mercury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2657451" y="2207275"/>
            <a:ext cx="16731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Mercury is a very small planet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2657451" y="3439599"/>
            <a:ext cx="16731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Jupiter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2657451" y="3760574"/>
            <a:ext cx="16731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Jupiter is a very big planet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809675" y="1384000"/>
            <a:ext cx="1570500" cy="44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30%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809675" y="2926625"/>
            <a:ext cx="1570500" cy="44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25%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2760051" y="1384000"/>
            <a:ext cx="1570500" cy="44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20%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2760051" y="2926625"/>
            <a:ext cx="1570500" cy="44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25%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8" name="Google Shape;468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325" y="1240375"/>
            <a:ext cx="3255450" cy="3137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44"/>
          <p:cNvGrpSpPr/>
          <p:nvPr/>
        </p:nvGrpSpPr>
        <p:grpSpPr>
          <a:xfrm rot="-900065">
            <a:off x="6242576" y="2547943"/>
            <a:ext cx="638607" cy="521389"/>
            <a:chOff x="3860400" y="3254050"/>
            <a:chExt cx="296175" cy="241825"/>
          </a:xfrm>
        </p:grpSpPr>
        <p:sp>
          <p:nvSpPr>
            <p:cNvPr id="470" name="Google Shape;470;p44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44"/>
          <p:cNvSpPr txBox="1"/>
          <p:nvPr/>
        </p:nvSpPr>
        <p:spPr>
          <a:xfrm>
            <a:off x="720000" y="4356650"/>
            <a:ext cx="77040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Follow the link in the graph to modify its data and then paste the new one here.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715100" y="3621675"/>
            <a:ext cx="4650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—</a:t>
            </a:r>
            <a:r>
              <a:rPr lang="en"/>
              <a:t>Someone Famous</a:t>
            </a:r>
            <a:endParaRPr/>
          </a:p>
        </p:txBody>
      </p:sp>
      <p:sp>
        <p:nvSpPr>
          <p:cNvPr id="499" name="Google Shape;499;p46"/>
          <p:cNvSpPr txBox="1">
            <a:spLocks noGrp="1"/>
          </p:cNvSpPr>
          <p:nvPr>
            <p:ph type="subTitle" idx="1"/>
          </p:nvPr>
        </p:nvSpPr>
        <p:spPr>
          <a:xfrm>
            <a:off x="715100" y="989925"/>
            <a:ext cx="4650900" cy="24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500" name="Google Shape;500;p46"/>
          <p:cNvSpPr/>
          <p:nvPr/>
        </p:nvSpPr>
        <p:spPr>
          <a:xfrm rot="10800000" flipH="1">
            <a:off x="6045600" y="3525"/>
            <a:ext cx="1546800" cy="3597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6"/>
          <p:cNvSpPr/>
          <p:nvPr/>
        </p:nvSpPr>
        <p:spPr>
          <a:xfrm flipH="1">
            <a:off x="7592400" y="538700"/>
            <a:ext cx="1551600" cy="460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6"/>
          <p:cNvSpPr/>
          <p:nvPr/>
        </p:nvSpPr>
        <p:spPr>
          <a:xfrm rot="10800000" flipH="1">
            <a:off x="7766250" y="765675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6"/>
          <p:cNvSpPr/>
          <p:nvPr/>
        </p:nvSpPr>
        <p:spPr>
          <a:xfrm rot="10800000" flipH="1">
            <a:off x="6217050" y="1205000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4" name="Google Shape;504;p46"/>
          <p:cNvPicPr preferRelativeResize="0"/>
          <p:nvPr/>
        </p:nvPicPr>
        <p:blipFill rotWithShape="1">
          <a:blip r:embed="rId3">
            <a:alphaModFix/>
          </a:blip>
          <a:srcRect t="5962" b="28004"/>
          <a:stretch/>
        </p:blipFill>
        <p:spPr>
          <a:xfrm>
            <a:off x="7766200" y="1410921"/>
            <a:ext cx="1203900" cy="120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/>
          </a:blip>
          <a:srcRect l="1449" r="42354"/>
          <a:stretch/>
        </p:blipFill>
        <p:spPr>
          <a:xfrm>
            <a:off x="6217050" y="-1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06" name="Google Shape;506;p46"/>
          <p:cNvPicPr preferRelativeResize="0"/>
          <p:nvPr/>
        </p:nvPicPr>
        <p:blipFill rotWithShape="1">
          <a:blip r:embed="rId5">
            <a:alphaModFix/>
          </a:blip>
          <a:srcRect l="16926" r="16926"/>
          <a:stretch/>
        </p:blipFill>
        <p:spPr>
          <a:xfrm>
            <a:off x="6217050" y="21767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7" name="Google Shape;507;p46"/>
          <p:cNvSpPr/>
          <p:nvPr/>
        </p:nvSpPr>
        <p:spPr>
          <a:xfrm rot="10800000" flipH="1">
            <a:off x="7766250" y="2929300"/>
            <a:ext cx="1203900" cy="2217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6"/>
          <p:cNvSpPr/>
          <p:nvPr/>
        </p:nvSpPr>
        <p:spPr>
          <a:xfrm rot="10800000" flipH="1">
            <a:off x="6045600" y="3604175"/>
            <a:ext cx="1545300" cy="1545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6"/>
          <p:cNvSpPr/>
          <p:nvPr/>
        </p:nvSpPr>
        <p:spPr>
          <a:xfrm rot="-2700000">
            <a:off x="551014" y="33472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6"/>
          <p:cNvSpPr/>
          <p:nvPr/>
        </p:nvSpPr>
        <p:spPr>
          <a:xfrm rot="-8100000">
            <a:off x="4108939" y="4240903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subTitle" idx="1"/>
          </p:nvPr>
        </p:nvSpPr>
        <p:spPr>
          <a:xfrm>
            <a:off x="3327597" y="1148991"/>
            <a:ext cx="2488793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Deepika Merlin N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subTitle" idx="2"/>
          </p:nvPr>
        </p:nvSpPr>
        <p:spPr>
          <a:xfrm>
            <a:off x="3558000" y="3400660"/>
            <a:ext cx="200128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</a:t>
            </a:r>
            <a:r>
              <a:rPr lang="en-IN" dirty="0"/>
              <a:t>a</a:t>
            </a:r>
            <a:r>
              <a:rPr lang="en" dirty="0"/>
              <a:t>yanthan S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3741460" y="2324738"/>
            <a:ext cx="166106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Varshini S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2569391" y="3355060"/>
            <a:ext cx="680211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5"/>
          </p:nvPr>
        </p:nvSpPr>
        <p:spPr>
          <a:xfrm>
            <a:off x="3930246" y="1434743"/>
            <a:ext cx="1283497" cy="334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Leader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6"/>
          </p:nvPr>
        </p:nvSpPr>
        <p:spPr>
          <a:xfrm>
            <a:off x="2582615" y="2254958"/>
            <a:ext cx="66698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 idx="8"/>
          </p:nvPr>
        </p:nvSpPr>
        <p:spPr>
          <a:xfrm>
            <a:off x="2582614" y="1115176"/>
            <a:ext cx="68021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 idx="15"/>
          </p:nvPr>
        </p:nvSpPr>
        <p:spPr>
          <a:xfrm>
            <a:off x="2909497" y="167107"/>
            <a:ext cx="33250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8" name="Google Shape;289;p38">
            <a:extLst>
              <a:ext uri="{FF2B5EF4-FFF2-40B4-BE49-F238E27FC236}">
                <a16:creationId xmlns:a16="http://schemas.microsoft.com/office/drawing/2014/main" id="{2B98071B-CB49-A7FC-B48B-149E178B106F}"/>
              </a:ext>
            </a:extLst>
          </p:cNvPr>
          <p:cNvSpPr/>
          <p:nvPr/>
        </p:nvSpPr>
        <p:spPr>
          <a:xfrm rot="-2700000" flipH="1" flipV="1">
            <a:off x="4326075" y="4428731"/>
            <a:ext cx="455252" cy="455251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516" name="Google Shape;516;p47"/>
          <p:cNvSpPr txBox="1"/>
          <p:nvPr/>
        </p:nvSpPr>
        <p:spPr>
          <a:xfrm flipH="1">
            <a:off x="6368151" y="1359700"/>
            <a:ext cx="20547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Venus</a:t>
            </a:r>
            <a:endParaRPr sz="21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47"/>
          <p:cNvSpPr txBox="1"/>
          <p:nvPr/>
        </p:nvSpPr>
        <p:spPr>
          <a:xfrm flipH="1">
            <a:off x="6368166" y="3454250"/>
            <a:ext cx="20547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Saturn</a:t>
            </a:r>
            <a:endParaRPr sz="21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 flipH="1">
            <a:off x="6368177" y="2412027"/>
            <a:ext cx="20547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Mercury</a:t>
            </a:r>
            <a:endParaRPr sz="2100" b="1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 flipH="1">
            <a:off x="6368160" y="1736425"/>
            <a:ext cx="2054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Venus is the second planet from the Sun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0" name="Google Shape;520;p47"/>
          <p:cNvSpPr txBox="1"/>
          <p:nvPr/>
        </p:nvSpPr>
        <p:spPr>
          <a:xfrm flipH="1">
            <a:off x="6368171" y="3828950"/>
            <a:ext cx="2054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Saturn is a gas giant and has several rings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1" name="Google Shape;521;p47"/>
          <p:cNvSpPr txBox="1"/>
          <p:nvPr/>
        </p:nvSpPr>
        <p:spPr>
          <a:xfrm flipH="1">
            <a:off x="6368174" y="2786717"/>
            <a:ext cx="20547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Mercury is the closest planet to the Sun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522" name="Google Shape;522;p47"/>
          <p:cNvGrpSpPr/>
          <p:nvPr/>
        </p:nvGrpSpPr>
        <p:grpSpPr>
          <a:xfrm>
            <a:off x="721123" y="1707560"/>
            <a:ext cx="4689206" cy="2497731"/>
            <a:chOff x="233350" y="949250"/>
            <a:chExt cx="7137300" cy="3802300"/>
          </a:xfrm>
        </p:grpSpPr>
        <p:sp>
          <p:nvSpPr>
            <p:cNvPr id="523" name="Google Shape;523;p4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000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47"/>
          <p:cNvSpPr/>
          <p:nvPr/>
        </p:nvSpPr>
        <p:spPr>
          <a:xfrm>
            <a:off x="3287949" y="2079670"/>
            <a:ext cx="181800" cy="18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7"/>
          <p:cNvSpPr/>
          <p:nvPr/>
        </p:nvSpPr>
        <p:spPr>
          <a:xfrm>
            <a:off x="1325724" y="2158170"/>
            <a:ext cx="181800" cy="18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2856249" y="2079670"/>
            <a:ext cx="181800" cy="18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8"/>
          <p:cNvSpPr txBox="1">
            <a:spLocks noGrp="1"/>
          </p:cNvSpPr>
          <p:nvPr>
            <p:ph type="title"/>
          </p:nvPr>
        </p:nvSpPr>
        <p:spPr>
          <a:xfrm>
            <a:off x="1500900" y="1396200"/>
            <a:ext cx="6142200" cy="23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sp>
        <p:nvSpPr>
          <p:cNvPr id="582" name="Google Shape;582;p48"/>
          <p:cNvSpPr/>
          <p:nvPr/>
        </p:nvSpPr>
        <p:spPr>
          <a:xfrm rot="-8100000">
            <a:off x="412664" y="3217416"/>
            <a:ext cx="506571" cy="50657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8"/>
          <p:cNvSpPr/>
          <p:nvPr/>
        </p:nvSpPr>
        <p:spPr>
          <a:xfrm rot="-5972487">
            <a:off x="6612672" y="189261"/>
            <a:ext cx="535711" cy="53571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8"/>
          <p:cNvSpPr/>
          <p:nvPr/>
        </p:nvSpPr>
        <p:spPr>
          <a:xfrm rot="-2700000">
            <a:off x="2548337" y="483916"/>
            <a:ext cx="504026" cy="504026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8"/>
          <p:cNvSpPr/>
          <p:nvPr/>
        </p:nvSpPr>
        <p:spPr>
          <a:xfrm rot="2700000">
            <a:off x="3913637" y="4444091"/>
            <a:ext cx="504026" cy="504026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9"/>
          <p:cNvSpPr txBox="1">
            <a:spLocks noGrp="1"/>
          </p:cNvSpPr>
          <p:nvPr>
            <p:ph type="subTitle" idx="14"/>
          </p:nvPr>
        </p:nvSpPr>
        <p:spPr>
          <a:xfrm>
            <a:off x="3541350" y="3645550"/>
            <a:ext cx="20613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91" name="Google Shape;591;p49"/>
          <p:cNvSpPr txBox="1">
            <a:spLocks noGrp="1"/>
          </p:cNvSpPr>
          <p:nvPr>
            <p:ph type="subTitle" idx="13"/>
          </p:nvPr>
        </p:nvSpPr>
        <p:spPr>
          <a:xfrm>
            <a:off x="856125" y="3645550"/>
            <a:ext cx="20613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92" name="Google Shape;592;p49"/>
          <p:cNvSpPr txBox="1">
            <a:spLocks noGrp="1"/>
          </p:cNvSpPr>
          <p:nvPr>
            <p:ph type="subTitle" idx="15"/>
          </p:nvPr>
        </p:nvSpPr>
        <p:spPr>
          <a:xfrm>
            <a:off x="6230775" y="3645550"/>
            <a:ext cx="20571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593" name="Google Shape;593;p49"/>
          <p:cNvSpPr txBox="1">
            <a:spLocks noGrp="1"/>
          </p:cNvSpPr>
          <p:nvPr>
            <p:ph type="subTitle" idx="7"/>
          </p:nvPr>
        </p:nvSpPr>
        <p:spPr>
          <a:xfrm>
            <a:off x="856125" y="1847143"/>
            <a:ext cx="20613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94" name="Google Shape;594;p49"/>
          <p:cNvSpPr txBox="1">
            <a:spLocks noGrp="1"/>
          </p:cNvSpPr>
          <p:nvPr>
            <p:ph type="subTitle" idx="8"/>
          </p:nvPr>
        </p:nvSpPr>
        <p:spPr>
          <a:xfrm>
            <a:off x="3541350" y="1847143"/>
            <a:ext cx="20613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95" name="Google Shape;595;p49"/>
          <p:cNvSpPr txBox="1">
            <a:spLocks noGrp="1"/>
          </p:cNvSpPr>
          <p:nvPr>
            <p:ph type="subTitle" idx="9"/>
          </p:nvPr>
        </p:nvSpPr>
        <p:spPr>
          <a:xfrm>
            <a:off x="6230775" y="1847143"/>
            <a:ext cx="20571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96" name="Google Shape;596;p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clients</a:t>
            </a:r>
            <a:endParaRPr/>
          </a:p>
        </p:txBody>
      </p:sp>
      <p:sp>
        <p:nvSpPr>
          <p:cNvPr id="597" name="Google Shape;597;p49"/>
          <p:cNvSpPr txBox="1">
            <a:spLocks noGrp="1"/>
          </p:cNvSpPr>
          <p:nvPr>
            <p:ph type="subTitle" idx="1"/>
          </p:nvPr>
        </p:nvSpPr>
        <p:spPr>
          <a:xfrm>
            <a:off x="856125" y="2223063"/>
            <a:ext cx="206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598" name="Google Shape;598;p49"/>
          <p:cNvSpPr txBox="1">
            <a:spLocks noGrp="1"/>
          </p:cNvSpPr>
          <p:nvPr>
            <p:ph type="subTitle" idx="4"/>
          </p:nvPr>
        </p:nvSpPr>
        <p:spPr>
          <a:xfrm>
            <a:off x="856125" y="4019419"/>
            <a:ext cx="206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599" name="Google Shape;599;p49"/>
          <p:cNvSpPr txBox="1">
            <a:spLocks noGrp="1"/>
          </p:cNvSpPr>
          <p:nvPr>
            <p:ph type="subTitle" idx="5"/>
          </p:nvPr>
        </p:nvSpPr>
        <p:spPr>
          <a:xfrm>
            <a:off x="3541350" y="4019419"/>
            <a:ext cx="206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600" name="Google Shape;600;p49"/>
          <p:cNvSpPr txBox="1">
            <a:spLocks noGrp="1"/>
          </p:cNvSpPr>
          <p:nvPr>
            <p:ph type="subTitle" idx="2"/>
          </p:nvPr>
        </p:nvSpPr>
        <p:spPr>
          <a:xfrm>
            <a:off x="3541350" y="2223063"/>
            <a:ext cx="206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601" name="Google Shape;601;p49"/>
          <p:cNvSpPr txBox="1">
            <a:spLocks noGrp="1"/>
          </p:cNvSpPr>
          <p:nvPr>
            <p:ph type="subTitle" idx="3"/>
          </p:nvPr>
        </p:nvSpPr>
        <p:spPr>
          <a:xfrm>
            <a:off x="6230775" y="2223063"/>
            <a:ext cx="205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602" name="Google Shape;602;p49"/>
          <p:cNvSpPr txBox="1">
            <a:spLocks noGrp="1"/>
          </p:cNvSpPr>
          <p:nvPr>
            <p:ph type="subTitle" idx="6"/>
          </p:nvPr>
        </p:nvSpPr>
        <p:spPr>
          <a:xfrm>
            <a:off x="6230775" y="4019419"/>
            <a:ext cx="205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603" name="Google Shape;603;p49"/>
          <p:cNvSpPr/>
          <p:nvPr/>
        </p:nvSpPr>
        <p:spPr>
          <a:xfrm>
            <a:off x="1598775" y="1277175"/>
            <a:ext cx="5760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9"/>
          <p:cNvSpPr/>
          <p:nvPr/>
        </p:nvSpPr>
        <p:spPr>
          <a:xfrm>
            <a:off x="6971325" y="1277175"/>
            <a:ext cx="576000" cy="5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9"/>
          <p:cNvSpPr/>
          <p:nvPr/>
        </p:nvSpPr>
        <p:spPr>
          <a:xfrm>
            <a:off x="1598775" y="3070557"/>
            <a:ext cx="576000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9"/>
          <p:cNvSpPr/>
          <p:nvPr/>
        </p:nvSpPr>
        <p:spPr>
          <a:xfrm>
            <a:off x="6971325" y="3070557"/>
            <a:ext cx="576000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49"/>
          <p:cNvGrpSpPr/>
          <p:nvPr/>
        </p:nvGrpSpPr>
        <p:grpSpPr>
          <a:xfrm>
            <a:off x="1710805" y="1391081"/>
            <a:ext cx="351940" cy="348188"/>
            <a:chOff x="581525" y="3254850"/>
            <a:chExt cx="297750" cy="294575"/>
          </a:xfrm>
        </p:grpSpPr>
        <p:sp>
          <p:nvSpPr>
            <p:cNvPr id="608" name="Google Shape;608;p49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9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49"/>
          <p:cNvSpPr/>
          <p:nvPr/>
        </p:nvSpPr>
        <p:spPr>
          <a:xfrm>
            <a:off x="4284000" y="1277175"/>
            <a:ext cx="576000" cy="57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9"/>
          <p:cNvSpPr/>
          <p:nvPr/>
        </p:nvSpPr>
        <p:spPr>
          <a:xfrm>
            <a:off x="4284000" y="3070557"/>
            <a:ext cx="576000" cy="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Google Shape;613;p49"/>
          <p:cNvGrpSpPr/>
          <p:nvPr/>
        </p:nvGrpSpPr>
        <p:grpSpPr>
          <a:xfrm>
            <a:off x="4395557" y="1390150"/>
            <a:ext cx="352886" cy="350049"/>
            <a:chOff x="946175" y="3253275"/>
            <a:chExt cx="298550" cy="296150"/>
          </a:xfrm>
        </p:grpSpPr>
        <p:sp>
          <p:nvSpPr>
            <p:cNvPr id="614" name="Google Shape;614;p49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9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9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9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49"/>
          <p:cNvGrpSpPr/>
          <p:nvPr/>
        </p:nvGrpSpPr>
        <p:grpSpPr>
          <a:xfrm>
            <a:off x="7082896" y="3184907"/>
            <a:ext cx="352857" cy="347301"/>
            <a:chOff x="2404875" y="3592725"/>
            <a:chExt cx="298525" cy="293825"/>
          </a:xfrm>
        </p:grpSpPr>
        <p:sp>
          <p:nvSpPr>
            <p:cNvPr id="620" name="Google Shape;620;p49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9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49"/>
          <p:cNvGrpSpPr/>
          <p:nvPr/>
        </p:nvGrpSpPr>
        <p:grpSpPr>
          <a:xfrm>
            <a:off x="7083827" y="1390150"/>
            <a:ext cx="350995" cy="350049"/>
            <a:chOff x="1310075" y="3253275"/>
            <a:chExt cx="296950" cy="296150"/>
          </a:xfrm>
        </p:grpSpPr>
        <p:sp>
          <p:nvSpPr>
            <p:cNvPr id="624" name="Google Shape;624;p49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9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9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49"/>
          <p:cNvGrpSpPr/>
          <p:nvPr/>
        </p:nvGrpSpPr>
        <p:grpSpPr>
          <a:xfrm>
            <a:off x="1712681" y="3183991"/>
            <a:ext cx="348188" cy="349133"/>
            <a:chOff x="1674750" y="3254050"/>
            <a:chExt cx="294575" cy="295375"/>
          </a:xfrm>
        </p:grpSpPr>
        <p:sp>
          <p:nvSpPr>
            <p:cNvPr id="628" name="Google Shape;628;p49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9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49"/>
          <p:cNvGrpSpPr/>
          <p:nvPr/>
        </p:nvGrpSpPr>
        <p:grpSpPr>
          <a:xfrm>
            <a:off x="4396961" y="3183518"/>
            <a:ext cx="350079" cy="350079"/>
            <a:chOff x="2037825" y="3254050"/>
            <a:chExt cx="296175" cy="296175"/>
          </a:xfrm>
        </p:grpSpPr>
        <p:sp>
          <p:nvSpPr>
            <p:cNvPr id="632" name="Google Shape;632;p49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9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0"/>
          <p:cNvSpPr txBox="1">
            <a:spLocks noGrp="1"/>
          </p:cNvSpPr>
          <p:nvPr>
            <p:ph type="subTitle" idx="1"/>
          </p:nvPr>
        </p:nvSpPr>
        <p:spPr>
          <a:xfrm>
            <a:off x="2263200" y="2010499"/>
            <a:ext cx="4617600" cy="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—</a:t>
            </a:r>
            <a:r>
              <a:rPr lang="en"/>
              <a:t>Laura Patterson</a:t>
            </a:r>
            <a:endParaRPr/>
          </a:p>
        </p:txBody>
      </p:sp>
      <p:sp>
        <p:nvSpPr>
          <p:cNvPr id="643" name="Google Shape;643;p50"/>
          <p:cNvSpPr txBox="1">
            <a:spLocks noGrp="1"/>
          </p:cNvSpPr>
          <p:nvPr>
            <p:ph type="subTitle" idx="2"/>
          </p:nvPr>
        </p:nvSpPr>
        <p:spPr>
          <a:xfrm>
            <a:off x="2263200" y="3117800"/>
            <a:ext cx="4617600" cy="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—</a:t>
            </a:r>
            <a:r>
              <a:rPr lang="en"/>
              <a:t>Monique Nelson</a:t>
            </a:r>
            <a:endParaRPr/>
          </a:p>
        </p:txBody>
      </p:sp>
      <p:sp>
        <p:nvSpPr>
          <p:cNvPr id="644" name="Google Shape;644;p50"/>
          <p:cNvSpPr txBox="1">
            <a:spLocks noGrp="1"/>
          </p:cNvSpPr>
          <p:nvPr>
            <p:ph type="subTitle" idx="3"/>
          </p:nvPr>
        </p:nvSpPr>
        <p:spPr>
          <a:xfrm>
            <a:off x="2263200" y="4225100"/>
            <a:ext cx="4617600" cy="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—</a:t>
            </a:r>
            <a:r>
              <a:rPr lang="en"/>
              <a:t>John James</a:t>
            </a:r>
            <a:endParaRPr/>
          </a:p>
        </p:txBody>
      </p:sp>
      <p:sp>
        <p:nvSpPr>
          <p:cNvPr id="645" name="Google Shape;645;p50"/>
          <p:cNvSpPr txBox="1">
            <a:spLocks noGrp="1"/>
          </p:cNvSpPr>
          <p:nvPr>
            <p:ph type="subTitle" idx="4"/>
          </p:nvPr>
        </p:nvSpPr>
        <p:spPr>
          <a:xfrm>
            <a:off x="2263200" y="1439825"/>
            <a:ext cx="4617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“Neptune is the farthest planet from the Sun and the fourth-largest one in the Solar System”</a:t>
            </a:r>
            <a:endParaRPr/>
          </a:p>
        </p:txBody>
      </p:sp>
      <p:sp>
        <p:nvSpPr>
          <p:cNvPr id="646" name="Google Shape;646;p50"/>
          <p:cNvSpPr txBox="1">
            <a:spLocks noGrp="1"/>
          </p:cNvSpPr>
          <p:nvPr>
            <p:ph type="subTitle" idx="5"/>
          </p:nvPr>
        </p:nvSpPr>
        <p:spPr>
          <a:xfrm>
            <a:off x="2263200" y="2547128"/>
            <a:ext cx="4617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also the smallest one in the Solar System”</a:t>
            </a:r>
            <a:endParaRPr/>
          </a:p>
        </p:txBody>
      </p:sp>
      <p:sp>
        <p:nvSpPr>
          <p:cNvPr id="647" name="Google Shape;647;p5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they say about us?</a:t>
            </a:r>
            <a:endParaRPr/>
          </a:p>
        </p:txBody>
      </p:sp>
      <p:sp>
        <p:nvSpPr>
          <p:cNvPr id="648" name="Google Shape;648;p50"/>
          <p:cNvSpPr txBox="1">
            <a:spLocks noGrp="1"/>
          </p:cNvSpPr>
          <p:nvPr>
            <p:ph type="subTitle" idx="6"/>
          </p:nvPr>
        </p:nvSpPr>
        <p:spPr>
          <a:xfrm>
            <a:off x="2263200" y="3654431"/>
            <a:ext cx="4617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 cold place. It’s full of iron oxide dust, which gives the planet its reddish cast”</a:t>
            </a:r>
            <a:endParaRPr/>
          </a:p>
        </p:txBody>
      </p:sp>
      <p:sp>
        <p:nvSpPr>
          <p:cNvPr id="649" name="Google Shape;649;p50"/>
          <p:cNvSpPr/>
          <p:nvPr/>
        </p:nvSpPr>
        <p:spPr>
          <a:xfrm>
            <a:off x="7233325" y="2547128"/>
            <a:ext cx="658500" cy="65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0"/>
          <p:cNvSpPr/>
          <p:nvPr/>
        </p:nvSpPr>
        <p:spPr>
          <a:xfrm>
            <a:off x="1252175" y="1439825"/>
            <a:ext cx="658500" cy="65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0"/>
          <p:cNvSpPr/>
          <p:nvPr/>
        </p:nvSpPr>
        <p:spPr>
          <a:xfrm>
            <a:off x="1252175" y="3654431"/>
            <a:ext cx="658500" cy="6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2" name="Google Shape;652;p50"/>
          <p:cNvGrpSpPr/>
          <p:nvPr/>
        </p:nvGrpSpPr>
        <p:grpSpPr>
          <a:xfrm>
            <a:off x="7405244" y="2696879"/>
            <a:ext cx="314662" cy="358999"/>
            <a:chOff x="-55576850" y="3198125"/>
            <a:chExt cx="279625" cy="319025"/>
          </a:xfrm>
        </p:grpSpPr>
        <p:sp>
          <p:nvSpPr>
            <p:cNvPr id="653" name="Google Shape;653;p50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0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0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0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50"/>
          <p:cNvGrpSpPr/>
          <p:nvPr/>
        </p:nvGrpSpPr>
        <p:grpSpPr>
          <a:xfrm>
            <a:off x="1402376" y="1590909"/>
            <a:ext cx="358099" cy="356326"/>
            <a:chOff x="-55202750" y="3198925"/>
            <a:chExt cx="318225" cy="316650"/>
          </a:xfrm>
        </p:grpSpPr>
        <p:sp>
          <p:nvSpPr>
            <p:cNvPr id="658" name="Google Shape;658;p50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50"/>
          <p:cNvGrpSpPr/>
          <p:nvPr/>
        </p:nvGrpSpPr>
        <p:grpSpPr>
          <a:xfrm>
            <a:off x="1424094" y="3804196"/>
            <a:ext cx="314662" cy="358971"/>
            <a:chOff x="-54793175" y="3198925"/>
            <a:chExt cx="279625" cy="319000"/>
          </a:xfrm>
        </p:grpSpPr>
        <p:sp>
          <p:nvSpPr>
            <p:cNvPr id="661" name="Google Shape;661;p50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0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0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0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0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68" name="Google Shape;668;p50"/>
          <p:cNvCxnSpPr>
            <a:stCxn id="650" idx="2"/>
            <a:endCxn id="642" idx="1"/>
          </p:cNvCxnSpPr>
          <p:nvPr/>
        </p:nvCxnSpPr>
        <p:spPr>
          <a:xfrm rot="-5400000" flipH="1">
            <a:off x="1870475" y="1809275"/>
            <a:ext cx="103800" cy="6819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69" name="Google Shape;669;p50"/>
          <p:cNvCxnSpPr>
            <a:stCxn id="649" idx="2"/>
            <a:endCxn id="643" idx="3"/>
          </p:cNvCxnSpPr>
          <p:nvPr/>
        </p:nvCxnSpPr>
        <p:spPr>
          <a:xfrm rot="5400000">
            <a:off x="7169725" y="2916578"/>
            <a:ext cx="103800" cy="681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70" name="Google Shape;670;p50"/>
          <p:cNvCxnSpPr>
            <a:stCxn id="651" idx="2"/>
            <a:endCxn id="644" idx="1"/>
          </p:cNvCxnSpPr>
          <p:nvPr/>
        </p:nvCxnSpPr>
        <p:spPr>
          <a:xfrm rot="-5400000" flipH="1">
            <a:off x="1870475" y="4023881"/>
            <a:ext cx="103800" cy="6819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1"/>
          <p:cNvSpPr/>
          <p:nvPr/>
        </p:nvSpPr>
        <p:spPr>
          <a:xfrm rot="10800000">
            <a:off x="6740326" y="-811125"/>
            <a:ext cx="1613400" cy="1613400"/>
          </a:xfrm>
          <a:prstGeom prst="blockArc">
            <a:avLst>
              <a:gd name="adj1" fmla="val 10800000"/>
              <a:gd name="adj2" fmla="val 569"/>
              <a:gd name="adj3" fmla="val 187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1"/>
          <p:cNvSpPr txBox="1">
            <a:spLocks noGrp="1"/>
          </p:cNvSpPr>
          <p:nvPr>
            <p:ph type="title"/>
          </p:nvPr>
        </p:nvSpPr>
        <p:spPr>
          <a:xfrm>
            <a:off x="720000" y="1381788"/>
            <a:ext cx="2512500" cy="11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grpSp>
        <p:nvGrpSpPr>
          <p:cNvPr id="677" name="Google Shape;677;p51"/>
          <p:cNvGrpSpPr/>
          <p:nvPr/>
        </p:nvGrpSpPr>
        <p:grpSpPr>
          <a:xfrm>
            <a:off x="4810503" y="1314102"/>
            <a:ext cx="3372109" cy="2515415"/>
            <a:chOff x="4612537" y="1166488"/>
            <a:chExt cx="3767720" cy="2810520"/>
          </a:xfrm>
        </p:grpSpPr>
        <p:sp>
          <p:nvSpPr>
            <p:cNvPr id="678" name="Google Shape;678;p51"/>
            <p:cNvSpPr/>
            <p:nvPr/>
          </p:nvSpPr>
          <p:spPr>
            <a:xfrm>
              <a:off x="6031471" y="3580206"/>
              <a:ext cx="929840" cy="396801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4612537" y="1166488"/>
              <a:ext cx="3767720" cy="2437647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5930423" y="3849980"/>
              <a:ext cx="1131012" cy="127027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51"/>
          <p:cNvSpPr txBox="1">
            <a:spLocks noGrp="1"/>
          </p:cNvSpPr>
          <p:nvPr>
            <p:ph type="subTitle" idx="1"/>
          </p:nvPr>
        </p:nvSpPr>
        <p:spPr>
          <a:xfrm>
            <a:off x="720000" y="2529913"/>
            <a:ext cx="25125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682" name="Google Shape;68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0770"/>
          <a:stretch/>
        </p:blipFill>
        <p:spPr>
          <a:xfrm>
            <a:off x="4991507" y="1502870"/>
            <a:ext cx="3009900" cy="179009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1"/>
          <p:cNvSpPr/>
          <p:nvPr/>
        </p:nvSpPr>
        <p:spPr>
          <a:xfrm rot="-1329188">
            <a:off x="3234397" y="4058212"/>
            <a:ext cx="535425" cy="535425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</a:t>
            </a:r>
            <a:endParaRPr/>
          </a:p>
        </p:txBody>
      </p:sp>
      <p:graphicFrame>
        <p:nvGraphicFramePr>
          <p:cNvPr id="689" name="Google Shape;689;p52"/>
          <p:cNvGraphicFramePr/>
          <p:nvPr/>
        </p:nvGraphicFramePr>
        <p:xfrm>
          <a:off x="715075" y="1391090"/>
          <a:ext cx="7713925" cy="3027965"/>
        </p:xfrm>
        <a:graphic>
          <a:graphicData uri="http://schemas.openxmlformats.org/drawingml/2006/table">
            <a:tbl>
              <a:tblPr>
                <a:noFill/>
                <a:tableStyleId>{D93FAD24-A809-48CB-8D24-B9AD5817B20E}</a:tableStyleId>
              </a:tblPr>
              <a:tblGrid>
                <a:gridCol w="133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Area</a:t>
                      </a:r>
                      <a:endParaRPr sz="21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Jupiter</a:t>
                      </a:r>
                      <a:endParaRPr sz="21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Venus</a:t>
                      </a:r>
                      <a:endParaRPr sz="21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Mars</a:t>
                      </a:r>
                      <a:endParaRPr sz="21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Work 1</a:t>
                      </a:r>
                      <a:endParaRPr sz="16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Mars is cold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Mars is made of basalt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Mars is a red planet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Work 2</a:t>
                      </a:r>
                      <a:endParaRPr sz="16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Mercury is small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Earth has life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We all live on Earth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Work 3</a:t>
                      </a:r>
                      <a:endParaRPr sz="16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Venus is hot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Jupiter is a gas giant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Venus is hot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Work 4</a:t>
                      </a:r>
                      <a:endParaRPr sz="16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Saturn is a gas giant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Saturn has rings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Neptune is an ice giant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Work 5</a:t>
                      </a:r>
                      <a:endParaRPr sz="16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Venus is hot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Mars is made of basalt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Mercury is small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-9900"/>
            <a:ext cx="9144003" cy="5153400"/>
          </a:xfrm>
          <a:prstGeom prst="rect">
            <a:avLst/>
          </a:prstGeom>
        </p:spPr>
      </p:pic>
      <p:sp>
        <p:nvSpPr>
          <p:cNvPr id="695" name="Google Shape;695;p53"/>
          <p:cNvSpPr txBox="1">
            <a:spLocks noGrp="1"/>
          </p:cNvSpPr>
          <p:nvPr>
            <p:ph type="title"/>
          </p:nvPr>
        </p:nvSpPr>
        <p:spPr>
          <a:xfrm>
            <a:off x="720000" y="3950000"/>
            <a:ext cx="77040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696" name="Google Shape;696;p53"/>
          <p:cNvSpPr/>
          <p:nvPr/>
        </p:nvSpPr>
        <p:spPr>
          <a:xfrm rot="-2700000">
            <a:off x="249314" y="14647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3"/>
          <p:cNvSpPr/>
          <p:nvPr/>
        </p:nvSpPr>
        <p:spPr>
          <a:xfrm>
            <a:off x="457163" y="4343000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3"/>
          <p:cNvSpPr/>
          <p:nvPr/>
        </p:nvSpPr>
        <p:spPr>
          <a:xfrm rot="-8100000">
            <a:off x="8351189" y="434077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3"/>
          <p:cNvSpPr/>
          <p:nvPr/>
        </p:nvSpPr>
        <p:spPr>
          <a:xfrm rot="2700000">
            <a:off x="8431839" y="224953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3"/>
          <p:cNvSpPr/>
          <p:nvPr/>
        </p:nvSpPr>
        <p:spPr>
          <a:xfrm rot="10800000">
            <a:off x="8157196" y="3705104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4"/>
          <p:cNvSpPr/>
          <p:nvPr/>
        </p:nvSpPr>
        <p:spPr>
          <a:xfrm flipH="1">
            <a:off x="7423800" y="0"/>
            <a:ext cx="1720200" cy="5109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4"/>
          <p:cNvSpPr/>
          <p:nvPr/>
        </p:nvSpPr>
        <p:spPr>
          <a:xfrm rot="10800000" flipH="1">
            <a:off x="7616525" y="215979"/>
            <a:ext cx="1334700" cy="14679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4"/>
          <p:cNvSpPr/>
          <p:nvPr/>
        </p:nvSpPr>
        <p:spPr>
          <a:xfrm rot="10800000" flipH="1">
            <a:off x="7616525" y="1680954"/>
            <a:ext cx="1334700" cy="3428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4"/>
          <p:cNvSpPr txBox="1">
            <a:spLocks noGrp="1"/>
          </p:cNvSpPr>
          <p:nvPr>
            <p:ph type="title"/>
          </p:nvPr>
        </p:nvSpPr>
        <p:spPr>
          <a:xfrm>
            <a:off x="715100" y="1112100"/>
            <a:ext cx="3572400" cy="16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always reinforces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concept</a:t>
            </a:r>
            <a:endParaRPr dirty="0"/>
          </a:p>
        </p:txBody>
      </p:sp>
      <p:sp>
        <p:nvSpPr>
          <p:cNvPr id="709" name="Google Shape;709;p54"/>
          <p:cNvSpPr txBox="1">
            <a:spLocks noGrp="1"/>
          </p:cNvSpPr>
          <p:nvPr>
            <p:ph type="subTitle" idx="1"/>
          </p:nvPr>
        </p:nvSpPr>
        <p:spPr>
          <a:xfrm>
            <a:off x="715100" y="2708825"/>
            <a:ext cx="35724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pic>
        <p:nvPicPr>
          <p:cNvPr id="710" name="Google Shape;710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241" r="20241"/>
          <a:stretch/>
        </p:blipFill>
        <p:spPr>
          <a:xfrm>
            <a:off x="5018950" y="1377450"/>
            <a:ext cx="3363000" cy="37662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711" name="Google Shape;711;p54"/>
          <p:cNvSpPr/>
          <p:nvPr/>
        </p:nvSpPr>
        <p:spPr>
          <a:xfrm rot="-8100000">
            <a:off x="3923089" y="4121453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717" name="Google Shape;717;p55"/>
          <p:cNvSpPr txBox="1">
            <a:spLocks noGrp="1"/>
          </p:cNvSpPr>
          <p:nvPr>
            <p:ph type="body" idx="1"/>
          </p:nvPr>
        </p:nvSpPr>
        <p:spPr>
          <a:xfrm>
            <a:off x="717550" y="2656700"/>
            <a:ext cx="3774900" cy="19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 of the award (Organization)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 of the award (Organization)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 of the award (Organization)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 of the award (Organization)</a:t>
            </a:r>
            <a:endParaRPr/>
          </a:p>
        </p:txBody>
      </p:sp>
      <p:sp>
        <p:nvSpPr>
          <p:cNvPr id="718" name="Google Shape;718;p55"/>
          <p:cNvSpPr txBox="1">
            <a:spLocks noGrp="1"/>
          </p:cNvSpPr>
          <p:nvPr>
            <p:ph type="body" idx="2"/>
          </p:nvPr>
        </p:nvSpPr>
        <p:spPr>
          <a:xfrm>
            <a:off x="4651550" y="2656700"/>
            <a:ext cx="3774900" cy="19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 of the award (Organization)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 of the award (Organization)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 of the award (Organization)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 of the award (Organization)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5"/>
          <p:cNvSpPr txBox="1"/>
          <p:nvPr/>
        </p:nvSpPr>
        <p:spPr>
          <a:xfrm>
            <a:off x="717550" y="1519575"/>
            <a:ext cx="3774900" cy="47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2XXX - 2XXX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0" name="Google Shape;720;p55"/>
          <p:cNvSpPr txBox="1"/>
          <p:nvPr/>
        </p:nvSpPr>
        <p:spPr>
          <a:xfrm>
            <a:off x="4651550" y="1519575"/>
            <a:ext cx="3774900" cy="47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2XXX- 2XXX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21" name="Google Shape;721;p55"/>
          <p:cNvCxnSpPr>
            <a:stCxn id="719" idx="2"/>
            <a:endCxn id="717" idx="0"/>
          </p:cNvCxnSpPr>
          <p:nvPr/>
        </p:nvCxnSpPr>
        <p:spPr>
          <a:xfrm rot="-5400000" flipH="1">
            <a:off x="2272750" y="2323725"/>
            <a:ext cx="665100" cy="6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22" name="Google Shape;722;p55"/>
          <p:cNvCxnSpPr>
            <a:stCxn id="720" idx="2"/>
            <a:endCxn id="718" idx="0"/>
          </p:cNvCxnSpPr>
          <p:nvPr/>
        </p:nvCxnSpPr>
        <p:spPr>
          <a:xfrm rot="-5400000" flipH="1">
            <a:off x="6206750" y="2323725"/>
            <a:ext cx="665100" cy="6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success</a:t>
            </a:r>
            <a:endParaRPr/>
          </a:p>
        </p:txBody>
      </p:sp>
      <p:sp>
        <p:nvSpPr>
          <p:cNvPr id="728" name="Google Shape;728;p56"/>
          <p:cNvSpPr txBox="1"/>
          <p:nvPr/>
        </p:nvSpPr>
        <p:spPr>
          <a:xfrm>
            <a:off x="5974469" y="1245525"/>
            <a:ext cx="24495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Neptune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9" name="Google Shape;729;p56"/>
          <p:cNvSpPr txBox="1"/>
          <p:nvPr/>
        </p:nvSpPr>
        <p:spPr>
          <a:xfrm>
            <a:off x="5974469" y="1563501"/>
            <a:ext cx="244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Neptune is the farthest planet from the Sun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30" name="Google Shape;730;p56"/>
          <p:cNvSpPr txBox="1"/>
          <p:nvPr/>
        </p:nvSpPr>
        <p:spPr>
          <a:xfrm>
            <a:off x="5974451" y="2345208"/>
            <a:ext cx="24495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Mercury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56"/>
          <p:cNvSpPr txBox="1"/>
          <p:nvPr/>
        </p:nvSpPr>
        <p:spPr>
          <a:xfrm>
            <a:off x="5974451" y="2663172"/>
            <a:ext cx="244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Mercury is the smallest planet of them all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32" name="Google Shape;732;p56"/>
          <p:cNvSpPr txBox="1"/>
          <p:nvPr/>
        </p:nvSpPr>
        <p:spPr>
          <a:xfrm>
            <a:off x="5036000" y="1287600"/>
            <a:ext cx="791100" cy="73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30%</a:t>
            </a: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56"/>
          <p:cNvSpPr txBox="1"/>
          <p:nvPr/>
        </p:nvSpPr>
        <p:spPr>
          <a:xfrm>
            <a:off x="5036700" y="2387275"/>
            <a:ext cx="789600" cy="73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45%</a:t>
            </a: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4" name="Google Shape;734;p56"/>
          <p:cNvSpPr txBox="1"/>
          <p:nvPr/>
        </p:nvSpPr>
        <p:spPr>
          <a:xfrm>
            <a:off x="5974451" y="3404436"/>
            <a:ext cx="24495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Mars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5" name="Google Shape;735;p56"/>
          <p:cNvSpPr txBox="1"/>
          <p:nvPr/>
        </p:nvSpPr>
        <p:spPr>
          <a:xfrm>
            <a:off x="5974451" y="3722400"/>
            <a:ext cx="244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Despite being red, Mars is actually a cold place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36" name="Google Shape;736;p56"/>
          <p:cNvSpPr txBox="1"/>
          <p:nvPr/>
        </p:nvSpPr>
        <p:spPr>
          <a:xfrm>
            <a:off x="5036700" y="3446500"/>
            <a:ext cx="789600" cy="73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85%</a:t>
            </a: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7" name="Google Shape;737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162874"/>
            <a:ext cx="3941051" cy="31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6"/>
          <p:cNvSpPr txBox="1"/>
          <p:nvPr/>
        </p:nvSpPr>
        <p:spPr>
          <a:xfrm>
            <a:off x="720000" y="4356650"/>
            <a:ext cx="77040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Follow the link in the graph to modify its data and then paste the new one here.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subTitle" idx="1"/>
          </p:nvPr>
        </p:nvSpPr>
        <p:spPr>
          <a:xfrm>
            <a:off x="3466746" y="1149479"/>
            <a:ext cx="2488793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Intruduction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subTitle" idx="2"/>
          </p:nvPr>
        </p:nvSpPr>
        <p:spPr>
          <a:xfrm>
            <a:off x="3466746" y="203084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Abstract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3466746" y="2912201"/>
            <a:ext cx="166106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2576002" y="2912201"/>
            <a:ext cx="75693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6"/>
          </p:nvPr>
        </p:nvSpPr>
        <p:spPr>
          <a:xfrm>
            <a:off x="2582613" y="2030840"/>
            <a:ext cx="75032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 idx="8"/>
          </p:nvPr>
        </p:nvSpPr>
        <p:spPr>
          <a:xfrm>
            <a:off x="2582614" y="1149479"/>
            <a:ext cx="75032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 idx="15"/>
          </p:nvPr>
        </p:nvSpPr>
        <p:spPr>
          <a:xfrm>
            <a:off x="2909497" y="167107"/>
            <a:ext cx="35774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</a:t>
            </a:r>
            <a:endParaRPr dirty="0"/>
          </a:p>
        </p:txBody>
      </p:sp>
      <p:sp>
        <p:nvSpPr>
          <p:cNvPr id="8" name="Google Shape;289;p38">
            <a:extLst>
              <a:ext uri="{FF2B5EF4-FFF2-40B4-BE49-F238E27FC236}">
                <a16:creationId xmlns:a16="http://schemas.microsoft.com/office/drawing/2014/main" id="{2B98071B-CB49-A7FC-B48B-149E178B106F}"/>
              </a:ext>
            </a:extLst>
          </p:cNvPr>
          <p:cNvSpPr/>
          <p:nvPr/>
        </p:nvSpPr>
        <p:spPr>
          <a:xfrm rot="-2700000" flipH="1" flipV="1">
            <a:off x="4470591" y="4451833"/>
            <a:ext cx="455252" cy="455251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52;p36">
            <a:extLst>
              <a:ext uri="{FF2B5EF4-FFF2-40B4-BE49-F238E27FC236}">
                <a16:creationId xmlns:a16="http://schemas.microsoft.com/office/drawing/2014/main" id="{9541D43A-6AC6-5385-4DC8-41C5B4709F8B}"/>
              </a:ext>
            </a:extLst>
          </p:cNvPr>
          <p:cNvSpPr txBox="1">
            <a:spLocks/>
          </p:cNvSpPr>
          <p:nvPr/>
        </p:nvSpPr>
        <p:spPr>
          <a:xfrm>
            <a:off x="3466746" y="379809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/>
              <a:t>Conclusion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34E85-76B9-AFC7-4983-DD72190E75C1}"/>
              </a:ext>
            </a:extLst>
          </p:cNvPr>
          <p:cNvSpPr/>
          <p:nvPr/>
        </p:nvSpPr>
        <p:spPr>
          <a:xfrm>
            <a:off x="2582614" y="3793562"/>
            <a:ext cx="756934" cy="484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3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66773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744" name="Google Shape;744;p57"/>
          <p:cNvSpPr txBox="1">
            <a:spLocks noGrp="1"/>
          </p:cNvSpPr>
          <p:nvPr>
            <p:ph type="subTitle" idx="3"/>
          </p:nvPr>
        </p:nvSpPr>
        <p:spPr>
          <a:xfrm>
            <a:off x="1290763" y="34396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745" name="Google Shape;745;p57"/>
          <p:cNvSpPr txBox="1">
            <a:spLocks noGrp="1"/>
          </p:cNvSpPr>
          <p:nvPr>
            <p:ph type="subTitle" idx="1"/>
          </p:nvPr>
        </p:nvSpPr>
        <p:spPr>
          <a:xfrm>
            <a:off x="1290763" y="289595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Doe</a:t>
            </a:r>
            <a:endParaRPr/>
          </a:p>
        </p:txBody>
      </p:sp>
      <p:sp>
        <p:nvSpPr>
          <p:cNvPr id="746" name="Google Shape;746;p57"/>
          <p:cNvSpPr txBox="1">
            <a:spLocks noGrp="1"/>
          </p:cNvSpPr>
          <p:nvPr>
            <p:ph type="subTitle" idx="2"/>
          </p:nvPr>
        </p:nvSpPr>
        <p:spPr>
          <a:xfrm>
            <a:off x="4945638" y="289595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747" name="Google Shape;747;p57"/>
          <p:cNvSpPr txBox="1">
            <a:spLocks noGrp="1"/>
          </p:cNvSpPr>
          <p:nvPr>
            <p:ph type="subTitle" idx="4"/>
          </p:nvPr>
        </p:nvSpPr>
        <p:spPr>
          <a:xfrm>
            <a:off x="4945638" y="34396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748" name="Google Shape;748;p57"/>
          <p:cNvSpPr/>
          <p:nvPr/>
        </p:nvSpPr>
        <p:spPr>
          <a:xfrm rot="-5400000" flipH="1">
            <a:off x="2142613" y="1205000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9" name="Google Shape;749;p57"/>
          <p:cNvPicPr preferRelativeResize="0"/>
          <p:nvPr/>
        </p:nvPicPr>
        <p:blipFill rotWithShape="1">
          <a:blip r:embed="rId3">
            <a:alphaModFix/>
          </a:blip>
          <a:srcRect l="29319" r="4000"/>
          <a:stretch/>
        </p:blipFill>
        <p:spPr>
          <a:xfrm>
            <a:off x="2142613" y="169085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0" name="Google Shape;750;p57"/>
          <p:cNvSpPr/>
          <p:nvPr/>
        </p:nvSpPr>
        <p:spPr>
          <a:xfrm rot="-5400000" flipH="1">
            <a:off x="5797488" y="1205000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1" name="Google Shape;751;p57"/>
          <p:cNvPicPr preferRelativeResize="0"/>
          <p:nvPr/>
        </p:nvPicPr>
        <p:blipFill rotWithShape="1">
          <a:blip r:embed="rId4">
            <a:alphaModFix/>
          </a:blip>
          <a:srcRect l="20761" r="25550" b="19361"/>
          <a:stretch/>
        </p:blipFill>
        <p:spPr>
          <a:xfrm>
            <a:off x="5311050" y="1690850"/>
            <a:ext cx="1203900" cy="1205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8"/>
          <p:cNvSpPr txBox="1">
            <a:spLocks noGrp="1"/>
          </p:cNvSpPr>
          <p:nvPr>
            <p:ph type="ctrTitle"/>
          </p:nvPr>
        </p:nvSpPr>
        <p:spPr>
          <a:xfrm>
            <a:off x="621311" y="1694680"/>
            <a:ext cx="43794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r>
              <a:rPr lang="en" dirty="0">
                <a:solidFill>
                  <a:schemeClr val="dk2"/>
                </a:solidFill>
              </a:rPr>
              <a:t>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62" name="Google Shape;762;p58"/>
          <p:cNvSpPr/>
          <p:nvPr/>
        </p:nvSpPr>
        <p:spPr>
          <a:xfrm>
            <a:off x="5330500" y="1560022"/>
            <a:ext cx="1546800" cy="3597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58"/>
          <p:cNvSpPr/>
          <p:nvPr/>
        </p:nvSpPr>
        <p:spPr>
          <a:xfrm rot="10800000">
            <a:off x="6877300" y="-100"/>
            <a:ext cx="1551600" cy="460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8"/>
          <p:cNvSpPr/>
          <p:nvPr/>
        </p:nvSpPr>
        <p:spPr>
          <a:xfrm>
            <a:off x="7051150" y="2204725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58"/>
          <p:cNvSpPr/>
          <p:nvPr/>
        </p:nvSpPr>
        <p:spPr>
          <a:xfrm>
            <a:off x="5501950" y="1765400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6" name="Google Shape;766;p58"/>
          <p:cNvPicPr preferRelativeResize="0"/>
          <p:nvPr/>
        </p:nvPicPr>
        <p:blipFill rotWithShape="1">
          <a:blip r:embed="rId3">
            <a:alphaModFix/>
          </a:blip>
          <a:srcRect l="16705" r="16712"/>
          <a:stretch/>
        </p:blipFill>
        <p:spPr>
          <a:xfrm>
            <a:off x="7051100" y="3176421"/>
            <a:ext cx="1203900" cy="120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7" name="Google Shape;767;p58"/>
          <p:cNvPicPr preferRelativeResize="0"/>
          <p:nvPr/>
        </p:nvPicPr>
        <p:blipFill rotWithShape="1">
          <a:blip r:embed="rId4">
            <a:alphaModFix/>
          </a:blip>
          <a:srcRect l="1672" t="4945" r="4904" b="27768"/>
          <a:stretch/>
        </p:blipFill>
        <p:spPr>
          <a:xfrm>
            <a:off x="5501950" y="17654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9" name="Google Shape;769;p58"/>
          <p:cNvSpPr/>
          <p:nvPr/>
        </p:nvSpPr>
        <p:spPr>
          <a:xfrm rot="-2700000">
            <a:off x="4481189" y="604328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8"/>
          <p:cNvSpPr/>
          <p:nvPr/>
        </p:nvSpPr>
        <p:spPr>
          <a:xfrm>
            <a:off x="7051150" y="0"/>
            <a:ext cx="1203900" cy="2217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58"/>
          <p:cNvSpPr/>
          <p:nvPr/>
        </p:nvSpPr>
        <p:spPr>
          <a:xfrm>
            <a:off x="0" y="4608500"/>
            <a:ext cx="531000" cy="5310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58"/>
          <p:cNvSpPr/>
          <p:nvPr/>
        </p:nvSpPr>
        <p:spPr>
          <a:xfrm rot="-8100000">
            <a:off x="263289" y="1131542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801;p59">
            <a:extLst>
              <a:ext uri="{FF2B5EF4-FFF2-40B4-BE49-F238E27FC236}">
                <a16:creationId xmlns:a16="http://schemas.microsoft.com/office/drawing/2014/main" id="{56CF902C-E739-C2C8-7C2E-A48718FE4B46}"/>
              </a:ext>
            </a:extLst>
          </p:cNvPr>
          <p:cNvGrpSpPr/>
          <p:nvPr/>
        </p:nvGrpSpPr>
        <p:grpSpPr>
          <a:xfrm>
            <a:off x="6996383" y="3058998"/>
            <a:ext cx="1358561" cy="1399174"/>
            <a:chOff x="6021975" y="1901075"/>
            <a:chExt cx="2089700" cy="2089675"/>
          </a:xfrm>
        </p:grpSpPr>
        <p:sp>
          <p:nvSpPr>
            <p:cNvPr id="3" name="Google Shape;802;p59">
              <a:extLst>
                <a:ext uri="{FF2B5EF4-FFF2-40B4-BE49-F238E27FC236}">
                  <a16:creationId xmlns:a16="http://schemas.microsoft.com/office/drawing/2014/main" id="{C7D52170-8BEB-213A-1754-28F3CF3DF961}"/>
                </a:ext>
              </a:extLst>
            </p:cNvPr>
            <p:cNvSpPr/>
            <p:nvPr/>
          </p:nvSpPr>
          <p:spPr>
            <a:xfrm>
              <a:off x="6021975" y="1901075"/>
              <a:ext cx="2089700" cy="2089675"/>
            </a:xfrm>
            <a:custGeom>
              <a:avLst/>
              <a:gdLst/>
              <a:ahLst/>
              <a:cxnLst/>
              <a:rect l="l" t="t" r="r" b="b"/>
              <a:pathLst>
                <a:path w="83588" h="83587" extrusionOk="0">
                  <a:moveTo>
                    <a:pt x="41794" y="0"/>
                  </a:moveTo>
                  <a:cubicBezTo>
                    <a:pt x="18718" y="0"/>
                    <a:pt x="1" y="18717"/>
                    <a:pt x="1" y="41793"/>
                  </a:cubicBezTo>
                  <a:cubicBezTo>
                    <a:pt x="1" y="64893"/>
                    <a:pt x="18718" y="83587"/>
                    <a:pt x="41794" y="83587"/>
                  </a:cubicBezTo>
                  <a:cubicBezTo>
                    <a:pt x="64870" y="83587"/>
                    <a:pt x="83587" y="64893"/>
                    <a:pt x="83587" y="41793"/>
                  </a:cubicBezTo>
                  <a:cubicBezTo>
                    <a:pt x="83587" y="18717"/>
                    <a:pt x="64870" y="0"/>
                    <a:pt x="4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803;p59">
              <a:extLst>
                <a:ext uri="{FF2B5EF4-FFF2-40B4-BE49-F238E27FC236}">
                  <a16:creationId xmlns:a16="http://schemas.microsoft.com/office/drawing/2014/main" id="{DD7872A4-C0E2-8937-5FF6-ABFC524DC8BA}"/>
                </a:ext>
              </a:extLst>
            </p:cNvPr>
            <p:cNvSpPr/>
            <p:nvPr/>
          </p:nvSpPr>
          <p:spPr>
            <a:xfrm>
              <a:off x="6243950" y="2123050"/>
              <a:ext cx="1645750" cy="1646300"/>
            </a:xfrm>
            <a:custGeom>
              <a:avLst/>
              <a:gdLst/>
              <a:ahLst/>
              <a:cxnLst/>
              <a:rect l="l" t="t" r="r" b="b"/>
              <a:pathLst>
                <a:path w="65830" h="65852" extrusionOk="0">
                  <a:moveTo>
                    <a:pt x="32915" y="0"/>
                  </a:moveTo>
                  <a:cubicBezTo>
                    <a:pt x="14723" y="0"/>
                    <a:pt x="1" y="14746"/>
                    <a:pt x="1" y="32914"/>
                  </a:cubicBezTo>
                  <a:cubicBezTo>
                    <a:pt x="1" y="51106"/>
                    <a:pt x="14723" y="65851"/>
                    <a:pt x="32915" y="65851"/>
                  </a:cubicBezTo>
                  <a:cubicBezTo>
                    <a:pt x="51107" y="65851"/>
                    <a:pt x="65829" y="51106"/>
                    <a:pt x="65829" y="32914"/>
                  </a:cubicBezTo>
                  <a:cubicBezTo>
                    <a:pt x="65829" y="14746"/>
                    <a:pt x="51107" y="0"/>
                    <a:pt x="32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04;p59">
              <a:extLst>
                <a:ext uri="{FF2B5EF4-FFF2-40B4-BE49-F238E27FC236}">
                  <a16:creationId xmlns:a16="http://schemas.microsoft.com/office/drawing/2014/main" id="{91E977A0-2350-BB4E-4D78-1F22E8E891B4}"/>
                </a:ext>
              </a:extLst>
            </p:cNvPr>
            <p:cNvSpPr/>
            <p:nvPr/>
          </p:nvSpPr>
          <p:spPr>
            <a:xfrm>
              <a:off x="6243950" y="2123050"/>
              <a:ext cx="813175" cy="1646300"/>
            </a:xfrm>
            <a:custGeom>
              <a:avLst/>
              <a:gdLst/>
              <a:ahLst/>
              <a:cxnLst/>
              <a:rect l="l" t="t" r="r" b="b"/>
              <a:pathLst>
                <a:path w="32527" h="65852" extrusionOk="0">
                  <a:moveTo>
                    <a:pt x="32527" y="0"/>
                  </a:moveTo>
                  <a:cubicBezTo>
                    <a:pt x="14518" y="206"/>
                    <a:pt x="1" y="14860"/>
                    <a:pt x="1" y="32914"/>
                  </a:cubicBezTo>
                  <a:cubicBezTo>
                    <a:pt x="1" y="50969"/>
                    <a:pt x="14518" y="65646"/>
                    <a:pt x="32527" y="65851"/>
                  </a:cubicBezTo>
                  <a:lnTo>
                    <a:pt x="32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05;p59">
              <a:extLst>
                <a:ext uri="{FF2B5EF4-FFF2-40B4-BE49-F238E27FC236}">
                  <a16:creationId xmlns:a16="http://schemas.microsoft.com/office/drawing/2014/main" id="{53F15835-058F-54CC-B822-149B5A407BA1}"/>
                </a:ext>
              </a:extLst>
            </p:cNvPr>
            <p:cNvSpPr/>
            <p:nvPr/>
          </p:nvSpPr>
          <p:spPr>
            <a:xfrm>
              <a:off x="6558375" y="2437475"/>
              <a:ext cx="1016900" cy="1017450"/>
            </a:xfrm>
            <a:custGeom>
              <a:avLst/>
              <a:gdLst/>
              <a:ahLst/>
              <a:cxnLst/>
              <a:rect l="l" t="t" r="r" b="b"/>
              <a:pathLst>
                <a:path w="40676" h="40698" extrusionOk="0">
                  <a:moveTo>
                    <a:pt x="20338" y="0"/>
                  </a:moveTo>
                  <a:cubicBezTo>
                    <a:pt x="9108" y="0"/>
                    <a:pt x="1" y="9107"/>
                    <a:pt x="1" y="20337"/>
                  </a:cubicBezTo>
                  <a:cubicBezTo>
                    <a:pt x="1" y="31590"/>
                    <a:pt x="9108" y="40698"/>
                    <a:pt x="20338" y="40698"/>
                  </a:cubicBezTo>
                  <a:cubicBezTo>
                    <a:pt x="31568" y="40698"/>
                    <a:pt x="40675" y="31590"/>
                    <a:pt x="40675" y="20337"/>
                  </a:cubicBezTo>
                  <a:cubicBezTo>
                    <a:pt x="40675" y="9107"/>
                    <a:pt x="31568" y="0"/>
                    <a:pt x="20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6;p59">
              <a:extLst>
                <a:ext uri="{FF2B5EF4-FFF2-40B4-BE49-F238E27FC236}">
                  <a16:creationId xmlns:a16="http://schemas.microsoft.com/office/drawing/2014/main" id="{F84B1A32-213F-A68A-54AE-688EF089E9CB}"/>
                </a:ext>
              </a:extLst>
            </p:cNvPr>
            <p:cNvSpPr/>
            <p:nvPr/>
          </p:nvSpPr>
          <p:spPr>
            <a:xfrm>
              <a:off x="6558375" y="2958450"/>
              <a:ext cx="1016900" cy="496475"/>
            </a:xfrm>
            <a:custGeom>
              <a:avLst/>
              <a:gdLst/>
              <a:ahLst/>
              <a:cxnLst/>
              <a:rect l="l" t="t" r="r" b="b"/>
              <a:pathLst>
                <a:path w="40676" h="19859" extrusionOk="0">
                  <a:moveTo>
                    <a:pt x="1" y="1"/>
                  </a:moveTo>
                  <a:cubicBezTo>
                    <a:pt x="274" y="11002"/>
                    <a:pt x="9268" y="19859"/>
                    <a:pt x="20338" y="19859"/>
                  </a:cubicBezTo>
                  <a:cubicBezTo>
                    <a:pt x="31408" y="19859"/>
                    <a:pt x="40401" y="11002"/>
                    <a:pt x="40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7;p59">
              <a:extLst>
                <a:ext uri="{FF2B5EF4-FFF2-40B4-BE49-F238E27FC236}">
                  <a16:creationId xmlns:a16="http://schemas.microsoft.com/office/drawing/2014/main" id="{B7F8FC9A-93F8-2DBE-3B1D-801558CF54F2}"/>
                </a:ext>
              </a:extLst>
            </p:cNvPr>
            <p:cNvSpPr/>
            <p:nvPr/>
          </p:nvSpPr>
          <p:spPr>
            <a:xfrm>
              <a:off x="6800900" y="2679975"/>
              <a:ext cx="531850" cy="531875"/>
            </a:xfrm>
            <a:custGeom>
              <a:avLst/>
              <a:gdLst/>
              <a:ahLst/>
              <a:cxnLst/>
              <a:rect l="l" t="t" r="r" b="b"/>
              <a:pathLst>
                <a:path w="21274" h="21275" extrusionOk="0">
                  <a:moveTo>
                    <a:pt x="10637" y="1"/>
                  </a:moveTo>
                  <a:cubicBezTo>
                    <a:pt x="4771" y="1"/>
                    <a:pt x="0" y="4771"/>
                    <a:pt x="0" y="10637"/>
                  </a:cubicBezTo>
                  <a:cubicBezTo>
                    <a:pt x="0" y="16526"/>
                    <a:pt x="4771" y="21274"/>
                    <a:pt x="10637" y="21274"/>
                  </a:cubicBezTo>
                  <a:cubicBezTo>
                    <a:pt x="16503" y="21274"/>
                    <a:pt x="21274" y="16526"/>
                    <a:pt x="21274" y="10637"/>
                  </a:cubicBezTo>
                  <a:cubicBezTo>
                    <a:pt x="21274" y="4771"/>
                    <a:pt x="16503" y="1"/>
                    <a:pt x="10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8;p59">
              <a:extLst>
                <a:ext uri="{FF2B5EF4-FFF2-40B4-BE49-F238E27FC236}">
                  <a16:creationId xmlns:a16="http://schemas.microsoft.com/office/drawing/2014/main" id="{68BCAA44-C5E1-E93E-22CB-FFB42665B7DE}"/>
                </a:ext>
              </a:extLst>
            </p:cNvPr>
            <p:cNvSpPr/>
            <p:nvPr/>
          </p:nvSpPr>
          <p:spPr>
            <a:xfrm>
              <a:off x="7063375" y="2679975"/>
              <a:ext cx="269375" cy="531875"/>
            </a:xfrm>
            <a:custGeom>
              <a:avLst/>
              <a:gdLst/>
              <a:ahLst/>
              <a:cxnLst/>
              <a:rect l="l" t="t" r="r" b="b"/>
              <a:pathLst>
                <a:path w="10775" h="21275" extrusionOk="0">
                  <a:moveTo>
                    <a:pt x="138" y="1"/>
                  </a:moveTo>
                  <a:cubicBezTo>
                    <a:pt x="92" y="1"/>
                    <a:pt x="47" y="24"/>
                    <a:pt x="1" y="24"/>
                  </a:cubicBezTo>
                  <a:lnTo>
                    <a:pt x="1" y="21274"/>
                  </a:lnTo>
                  <a:lnTo>
                    <a:pt x="138" y="21274"/>
                  </a:lnTo>
                  <a:cubicBezTo>
                    <a:pt x="6004" y="21274"/>
                    <a:pt x="10775" y="16526"/>
                    <a:pt x="10775" y="10637"/>
                  </a:cubicBezTo>
                  <a:cubicBezTo>
                    <a:pt x="10775" y="4771"/>
                    <a:pt x="6004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801;p59">
            <a:extLst>
              <a:ext uri="{FF2B5EF4-FFF2-40B4-BE49-F238E27FC236}">
                <a16:creationId xmlns:a16="http://schemas.microsoft.com/office/drawing/2014/main" id="{3ECAAE85-5E8B-B45C-8541-D3D499CE7353}"/>
              </a:ext>
            </a:extLst>
          </p:cNvPr>
          <p:cNvGrpSpPr/>
          <p:nvPr/>
        </p:nvGrpSpPr>
        <p:grpSpPr>
          <a:xfrm>
            <a:off x="5425385" y="1672056"/>
            <a:ext cx="1358561" cy="1399174"/>
            <a:chOff x="6021975" y="1901075"/>
            <a:chExt cx="2089700" cy="2089675"/>
          </a:xfrm>
        </p:grpSpPr>
        <p:sp>
          <p:nvSpPr>
            <p:cNvPr id="20" name="Google Shape;802;p59">
              <a:extLst>
                <a:ext uri="{FF2B5EF4-FFF2-40B4-BE49-F238E27FC236}">
                  <a16:creationId xmlns:a16="http://schemas.microsoft.com/office/drawing/2014/main" id="{5967E729-BDAE-7BAB-A1E0-BF8889318008}"/>
                </a:ext>
              </a:extLst>
            </p:cNvPr>
            <p:cNvSpPr/>
            <p:nvPr/>
          </p:nvSpPr>
          <p:spPr>
            <a:xfrm>
              <a:off x="6021975" y="1901075"/>
              <a:ext cx="2089700" cy="2089675"/>
            </a:xfrm>
            <a:custGeom>
              <a:avLst/>
              <a:gdLst/>
              <a:ahLst/>
              <a:cxnLst/>
              <a:rect l="l" t="t" r="r" b="b"/>
              <a:pathLst>
                <a:path w="83588" h="83587" extrusionOk="0">
                  <a:moveTo>
                    <a:pt x="41794" y="0"/>
                  </a:moveTo>
                  <a:cubicBezTo>
                    <a:pt x="18718" y="0"/>
                    <a:pt x="1" y="18717"/>
                    <a:pt x="1" y="41793"/>
                  </a:cubicBezTo>
                  <a:cubicBezTo>
                    <a:pt x="1" y="64893"/>
                    <a:pt x="18718" y="83587"/>
                    <a:pt x="41794" y="83587"/>
                  </a:cubicBezTo>
                  <a:cubicBezTo>
                    <a:pt x="64870" y="83587"/>
                    <a:pt x="83587" y="64893"/>
                    <a:pt x="83587" y="41793"/>
                  </a:cubicBezTo>
                  <a:cubicBezTo>
                    <a:pt x="83587" y="18717"/>
                    <a:pt x="64870" y="0"/>
                    <a:pt x="4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803;p59">
              <a:extLst>
                <a:ext uri="{FF2B5EF4-FFF2-40B4-BE49-F238E27FC236}">
                  <a16:creationId xmlns:a16="http://schemas.microsoft.com/office/drawing/2014/main" id="{A065E99A-0D7B-53B8-6439-3A260D5E751F}"/>
                </a:ext>
              </a:extLst>
            </p:cNvPr>
            <p:cNvSpPr/>
            <p:nvPr/>
          </p:nvSpPr>
          <p:spPr>
            <a:xfrm>
              <a:off x="6243950" y="2123050"/>
              <a:ext cx="1645750" cy="1646300"/>
            </a:xfrm>
            <a:custGeom>
              <a:avLst/>
              <a:gdLst/>
              <a:ahLst/>
              <a:cxnLst/>
              <a:rect l="l" t="t" r="r" b="b"/>
              <a:pathLst>
                <a:path w="65830" h="65852" extrusionOk="0">
                  <a:moveTo>
                    <a:pt x="32915" y="0"/>
                  </a:moveTo>
                  <a:cubicBezTo>
                    <a:pt x="14723" y="0"/>
                    <a:pt x="1" y="14746"/>
                    <a:pt x="1" y="32914"/>
                  </a:cubicBezTo>
                  <a:cubicBezTo>
                    <a:pt x="1" y="51106"/>
                    <a:pt x="14723" y="65851"/>
                    <a:pt x="32915" y="65851"/>
                  </a:cubicBezTo>
                  <a:cubicBezTo>
                    <a:pt x="51107" y="65851"/>
                    <a:pt x="65829" y="51106"/>
                    <a:pt x="65829" y="32914"/>
                  </a:cubicBezTo>
                  <a:cubicBezTo>
                    <a:pt x="65829" y="14746"/>
                    <a:pt x="51107" y="0"/>
                    <a:pt x="32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4;p59">
              <a:extLst>
                <a:ext uri="{FF2B5EF4-FFF2-40B4-BE49-F238E27FC236}">
                  <a16:creationId xmlns:a16="http://schemas.microsoft.com/office/drawing/2014/main" id="{1DBAE2E3-D2D9-444A-A94B-9B5D5C120848}"/>
                </a:ext>
              </a:extLst>
            </p:cNvPr>
            <p:cNvSpPr/>
            <p:nvPr/>
          </p:nvSpPr>
          <p:spPr>
            <a:xfrm>
              <a:off x="6243950" y="2123050"/>
              <a:ext cx="813175" cy="1646300"/>
            </a:xfrm>
            <a:custGeom>
              <a:avLst/>
              <a:gdLst/>
              <a:ahLst/>
              <a:cxnLst/>
              <a:rect l="l" t="t" r="r" b="b"/>
              <a:pathLst>
                <a:path w="32527" h="65852" extrusionOk="0">
                  <a:moveTo>
                    <a:pt x="32527" y="0"/>
                  </a:moveTo>
                  <a:cubicBezTo>
                    <a:pt x="14518" y="206"/>
                    <a:pt x="1" y="14860"/>
                    <a:pt x="1" y="32914"/>
                  </a:cubicBezTo>
                  <a:cubicBezTo>
                    <a:pt x="1" y="50969"/>
                    <a:pt x="14518" y="65646"/>
                    <a:pt x="32527" y="65851"/>
                  </a:cubicBezTo>
                  <a:lnTo>
                    <a:pt x="32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5;p59">
              <a:extLst>
                <a:ext uri="{FF2B5EF4-FFF2-40B4-BE49-F238E27FC236}">
                  <a16:creationId xmlns:a16="http://schemas.microsoft.com/office/drawing/2014/main" id="{3FBAA211-8660-B02C-3F51-7B94B871F40D}"/>
                </a:ext>
              </a:extLst>
            </p:cNvPr>
            <p:cNvSpPr/>
            <p:nvPr/>
          </p:nvSpPr>
          <p:spPr>
            <a:xfrm>
              <a:off x="6558375" y="2437475"/>
              <a:ext cx="1016900" cy="1017450"/>
            </a:xfrm>
            <a:custGeom>
              <a:avLst/>
              <a:gdLst/>
              <a:ahLst/>
              <a:cxnLst/>
              <a:rect l="l" t="t" r="r" b="b"/>
              <a:pathLst>
                <a:path w="40676" h="40698" extrusionOk="0">
                  <a:moveTo>
                    <a:pt x="20338" y="0"/>
                  </a:moveTo>
                  <a:cubicBezTo>
                    <a:pt x="9108" y="0"/>
                    <a:pt x="1" y="9107"/>
                    <a:pt x="1" y="20337"/>
                  </a:cubicBezTo>
                  <a:cubicBezTo>
                    <a:pt x="1" y="31590"/>
                    <a:pt x="9108" y="40698"/>
                    <a:pt x="20338" y="40698"/>
                  </a:cubicBezTo>
                  <a:cubicBezTo>
                    <a:pt x="31568" y="40698"/>
                    <a:pt x="40675" y="31590"/>
                    <a:pt x="40675" y="20337"/>
                  </a:cubicBezTo>
                  <a:cubicBezTo>
                    <a:pt x="40675" y="9107"/>
                    <a:pt x="31568" y="0"/>
                    <a:pt x="20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6;p59">
              <a:extLst>
                <a:ext uri="{FF2B5EF4-FFF2-40B4-BE49-F238E27FC236}">
                  <a16:creationId xmlns:a16="http://schemas.microsoft.com/office/drawing/2014/main" id="{D06C3EFD-399A-1862-0C34-1082FE109617}"/>
                </a:ext>
              </a:extLst>
            </p:cNvPr>
            <p:cNvSpPr/>
            <p:nvPr/>
          </p:nvSpPr>
          <p:spPr>
            <a:xfrm>
              <a:off x="6558375" y="2958450"/>
              <a:ext cx="1016900" cy="496475"/>
            </a:xfrm>
            <a:custGeom>
              <a:avLst/>
              <a:gdLst/>
              <a:ahLst/>
              <a:cxnLst/>
              <a:rect l="l" t="t" r="r" b="b"/>
              <a:pathLst>
                <a:path w="40676" h="19859" extrusionOk="0">
                  <a:moveTo>
                    <a:pt x="1" y="1"/>
                  </a:moveTo>
                  <a:cubicBezTo>
                    <a:pt x="274" y="11002"/>
                    <a:pt x="9268" y="19859"/>
                    <a:pt x="20338" y="19859"/>
                  </a:cubicBezTo>
                  <a:cubicBezTo>
                    <a:pt x="31408" y="19859"/>
                    <a:pt x="40401" y="11002"/>
                    <a:pt x="40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7;p59">
              <a:extLst>
                <a:ext uri="{FF2B5EF4-FFF2-40B4-BE49-F238E27FC236}">
                  <a16:creationId xmlns:a16="http://schemas.microsoft.com/office/drawing/2014/main" id="{41D730EF-D68E-E26C-CF6B-17A43449154F}"/>
                </a:ext>
              </a:extLst>
            </p:cNvPr>
            <p:cNvSpPr/>
            <p:nvPr/>
          </p:nvSpPr>
          <p:spPr>
            <a:xfrm>
              <a:off x="6800900" y="2679975"/>
              <a:ext cx="531850" cy="531875"/>
            </a:xfrm>
            <a:custGeom>
              <a:avLst/>
              <a:gdLst/>
              <a:ahLst/>
              <a:cxnLst/>
              <a:rect l="l" t="t" r="r" b="b"/>
              <a:pathLst>
                <a:path w="21274" h="21275" extrusionOk="0">
                  <a:moveTo>
                    <a:pt x="10637" y="1"/>
                  </a:moveTo>
                  <a:cubicBezTo>
                    <a:pt x="4771" y="1"/>
                    <a:pt x="0" y="4771"/>
                    <a:pt x="0" y="10637"/>
                  </a:cubicBezTo>
                  <a:cubicBezTo>
                    <a:pt x="0" y="16526"/>
                    <a:pt x="4771" y="21274"/>
                    <a:pt x="10637" y="21274"/>
                  </a:cubicBezTo>
                  <a:cubicBezTo>
                    <a:pt x="16503" y="21274"/>
                    <a:pt x="21274" y="16526"/>
                    <a:pt x="21274" y="10637"/>
                  </a:cubicBezTo>
                  <a:cubicBezTo>
                    <a:pt x="21274" y="4771"/>
                    <a:pt x="16503" y="1"/>
                    <a:pt x="10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8;p59">
              <a:extLst>
                <a:ext uri="{FF2B5EF4-FFF2-40B4-BE49-F238E27FC236}">
                  <a16:creationId xmlns:a16="http://schemas.microsoft.com/office/drawing/2014/main" id="{C3B0992E-1DCF-8813-401F-FBE37100BA0C}"/>
                </a:ext>
              </a:extLst>
            </p:cNvPr>
            <p:cNvSpPr/>
            <p:nvPr/>
          </p:nvSpPr>
          <p:spPr>
            <a:xfrm>
              <a:off x="7063375" y="2679975"/>
              <a:ext cx="269375" cy="531875"/>
            </a:xfrm>
            <a:custGeom>
              <a:avLst/>
              <a:gdLst/>
              <a:ahLst/>
              <a:cxnLst/>
              <a:rect l="l" t="t" r="r" b="b"/>
              <a:pathLst>
                <a:path w="10775" h="21275" extrusionOk="0">
                  <a:moveTo>
                    <a:pt x="138" y="1"/>
                  </a:moveTo>
                  <a:cubicBezTo>
                    <a:pt x="92" y="1"/>
                    <a:pt x="47" y="24"/>
                    <a:pt x="1" y="24"/>
                  </a:cubicBezTo>
                  <a:lnTo>
                    <a:pt x="1" y="21274"/>
                  </a:lnTo>
                  <a:lnTo>
                    <a:pt x="138" y="21274"/>
                  </a:lnTo>
                  <a:cubicBezTo>
                    <a:pt x="6004" y="21274"/>
                    <a:pt x="10775" y="16526"/>
                    <a:pt x="10775" y="10637"/>
                  </a:cubicBezTo>
                  <a:cubicBezTo>
                    <a:pt x="10775" y="4771"/>
                    <a:pt x="6004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801;p59">
            <a:extLst>
              <a:ext uri="{FF2B5EF4-FFF2-40B4-BE49-F238E27FC236}">
                <a16:creationId xmlns:a16="http://schemas.microsoft.com/office/drawing/2014/main" id="{F0A0530D-8943-72CC-EF1D-A8B4D8036BEB}"/>
              </a:ext>
            </a:extLst>
          </p:cNvPr>
          <p:cNvGrpSpPr/>
          <p:nvPr/>
        </p:nvGrpSpPr>
        <p:grpSpPr>
          <a:xfrm>
            <a:off x="5429973" y="3709335"/>
            <a:ext cx="1358561" cy="1399174"/>
            <a:chOff x="6021975" y="1901075"/>
            <a:chExt cx="2089700" cy="2089675"/>
          </a:xfrm>
        </p:grpSpPr>
        <p:sp>
          <p:nvSpPr>
            <p:cNvPr id="28" name="Google Shape;802;p59">
              <a:extLst>
                <a:ext uri="{FF2B5EF4-FFF2-40B4-BE49-F238E27FC236}">
                  <a16:creationId xmlns:a16="http://schemas.microsoft.com/office/drawing/2014/main" id="{41253F1F-0A8A-47F2-FC8D-C7A7B4820B0F}"/>
                </a:ext>
              </a:extLst>
            </p:cNvPr>
            <p:cNvSpPr/>
            <p:nvPr/>
          </p:nvSpPr>
          <p:spPr>
            <a:xfrm>
              <a:off x="6021975" y="1901075"/>
              <a:ext cx="2089700" cy="2089675"/>
            </a:xfrm>
            <a:custGeom>
              <a:avLst/>
              <a:gdLst/>
              <a:ahLst/>
              <a:cxnLst/>
              <a:rect l="l" t="t" r="r" b="b"/>
              <a:pathLst>
                <a:path w="83588" h="83587" extrusionOk="0">
                  <a:moveTo>
                    <a:pt x="41794" y="0"/>
                  </a:moveTo>
                  <a:cubicBezTo>
                    <a:pt x="18718" y="0"/>
                    <a:pt x="1" y="18717"/>
                    <a:pt x="1" y="41793"/>
                  </a:cubicBezTo>
                  <a:cubicBezTo>
                    <a:pt x="1" y="64893"/>
                    <a:pt x="18718" y="83587"/>
                    <a:pt x="41794" y="83587"/>
                  </a:cubicBezTo>
                  <a:cubicBezTo>
                    <a:pt x="64870" y="83587"/>
                    <a:pt x="83587" y="64893"/>
                    <a:pt x="83587" y="41793"/>
                  </a:cubicBezTo>
                  <a:cubicBezTo>
                    <a:pt x="83587" y="18717"/>
                    <a:pt x="64870" y="0"/>
                    <a:pt x="4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803;p59">
              <a:extLst>
                <a:ext uri="{FF2B5EF4-FFF2-40B4-BE49-F238E27FC236}">
                  <a16:creationId xmlns:a16="http://schemas.microsoft.com/office/drawing/2014/main" id="{2A4A4A4F-326C-E5AC-1E42-E718A37C038E}"/>
                </a:ext>
              </a:extLst>
            </p:cNvPr>
            <p:cNvSpPr/>
            <p:nvPr/>
          </p:nvSpPr>
          <p:spPr>
            <a:xfrm>
              <a:off x="6243950" y="2123050"/>
              <a:ext cx="1645750" cy="1646300"/>
            </a:xfrm>
            <a:custGeom>
              <a:avLst/>
              <a:gdLst/>
              <a:ahLst/>
              <a:cxnLst/>
              <a:rect l="l" t="t" r="r" b="b"/>
              <a:pathLst>
                <a:path w="65830" h="65852" extrusionOk="0">
                  <a:moveTo>
                    <a:pt x="32915" y="0"/>
                  </a:moveTo>
                  <a:cubicBezTo>
                    <a:pt x="14723" y="0"/>
                    <a:pt x="1" y="14746"/>
                    <a:pt x="1" y="32914"/>
                  </a:cubicBezTo>
                  <a:cubicBezTo>
                    <a:pt x="1" y="51106"/>
                    <a:pt x="14723" y="65851"/>
                    <a:pt x="32915" y="65851"/>
                  </a:cubicBezTo>
                  <a:cubicBezTo>
                    <a:pt x="51107" y="65851"/>
                    <a:pt x="65829" y="51106"/>
                    <a:pt x="65829" y="32914"/>
                  </a:cubicBezTo>
                  <a:cubicBezTo>
                    <a:pt x="65829" y="14746"/>
                    <a:pt x="51107" y="0"/>
                    <a:pt x="32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;p59">
              <a:extLst>
                <a:ext uri="{FF2B5EF4-FFF2-40B4-BE49-F238E27FC236}">
                  <a16:creationId xmlns:a16="http://schemas.microsoft.com/office/drawing/2014/main" id="{C9CC02CC-D739-C261-C8F4-D00EB14ADB51}"/>
                </a:ext>
              </a:extLst>
            </p:cNvPr>
            <p:cNvSpPr/>
            <p:nvPr/>
          </p:nvSpPr>
          <p:spPr>
            <a:xfrm>
              <a:off x="6243950" y="2123050"/>
              <a:ext cx="813175" cy="1646300"/>
            </a:xfrm>
            <a:custGeom>
              <a:avLst/>
              <a:gdLst/>
              <a:ahLst/>
              <a:cxnLst/>
              <a:rect l="l" t="t" r="r" b="b"/>
              <a:pathLst>
                <a:path w="32527" h="65852" extrusionOk="0">
                  <a:moveTo>
                    <a:pt x="32527" y="0"/>
                  </a:moveTo>
                  <a:cubicBezTo>
                    <a:pt x="14518" y="206"/>
                    <a:pt x="1" y="14860"/>
                    <a:pt x="1" y="32914"/>
                  </a:cubicBezTo>
                  <a:cubicBezTo>
                    <a:pt x="1" y="50969"/>
                    <a:pt x="14518" y="65646"/>
                    <a:pt x="32527" y="65851"/>
                  </a:cubicBezTo>
                  <a:lnTo>
                    <a:pt x="32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5;p59">
              <a:extLst>
                <a:ext uri="{FF2B5EF4-FFF2-40B4-BE49-F238E27FC236}">
                  <a16:creationId xmlns:a16="http://schemas.microsoft.com/office/drawing/2014/main" id="{7D928F0A-C130-B70F-3112-43C3CDE23199}"/>
                </a:ext>
              </a:extLst>
            </p:cNvPr>
            <p:cNvSpPr/>
            <p:nvPr/>
          </p:nvSpPr>
          <p:spPr>
            <a:xfrm>
              <a:off x="6558375" y="2437475"/>
              <a:ext cx="1016900" cy="1017450"/>
            </a:xfrm>
            <a:custGeom>
              <a:avLst/>
              <a:gdLst/>
              <a:ahLst/>
              <a:cxnLst/>
              <a:rect l="l" t="t" r="r" b="b"/>
              <a:pathLst>
                <a:path w="40676" h="40698" extrusionOk="0">
                  <a:moveTo>
                    <a:pt x="20338" y="0"/>
                  </a:moveTo>
                  <a:cubicBezTo>
                    <a:pt x="9108" y="0"/>
                    <a:pt x="1" y="9107"/>
                    <a:pt x="1" y="20337"/>
                  </a:cubicBezTo>
                  <a:cubicBezTo>
                    <a:pt x="1" y="31590"/>
                    <a:pt x="9108" y="40698"/>
                    <a:pt x="20338" y="40698"/>
                  </a:cubicBezTo>
                  <a:cubicBezTo>
                    <a:pt x="31568" y="40698"/>
                    <a:pt x="40675" y="31590"/>
                    <a:pt x="40675" y="20337"/>
                  </a:cubicBezTo>
                  <a:cubicBezTo>
                    <a:pt x="40675" y="9107"/>
                    <a:pt x="31568" y="0"/>
                    <a:pt x="20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6;p59">
              <a:extLst>
                <a:ext uri="{FF2B5EF4-FFF2-40B4-BE49-F238E27FC236}">
                  <a16:creationId xmlns:a16="http://schemas.microsoft.com/office/drawing/2014/main" id="{E8019FC8-0DE9-6619-AC92-1F61B719777E}"/>
                </a:ext>
              </a:extLst>
            </p:cNvPr>
            <p:cNvSpPr/>
            <p:nvPr/>
          </p:nvSpPr>
          <p:spPr>
            <a:xfrm>
              <a:off x="6558375" y="2958450"/>
              <a:ext cx="1016900" cy="496475"/>
            </a:xfrm>
            <a:custGeom>
              <a:avLst/>
              <a:gdLst/>
              <a:ahLst/>
              <a:cxnLst/>
              <a:rect l="l" t="t" r="r" b="b"/>
              <a:pathLst>
                <a:path w="40676" h="19859" extrusionOk="0">
                  <a:moveTo>
                    <a:pt x="1" y="1"/>
                  </a:moveTo>
                  <a:cubicBezTo>
                    <a:pt x="274" y="11002"/>
                    <a:pt x="9268" y="19859"/>
                    <a:pt x="20338" y="19859"/>
                  </a:cubicBezTo>
                  <a:cubicBezTo>
                    <a:pt x="31408" y="19859"/>
                    <a:pt x="40401" y="11002"/>
                    <a:pt x="40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7;p59">
              <a:extLst>
                <a:ext uri="{FF2B5EF4-FFF2-40B4-BE49-F238E27FC236}">
                  <a16:creationId xmlns:a16="http://schemas.microsoft.com/office/drawing/2014/main" id="{F82240A7-8D27-372F-995C-BDB5B24A3286}"/>
                </a:ext>
              </a:extLst>
            </p:cNvPr>
            <p:cNvSpPr/>
            <p:nvPr/>
          </p:nvSpPr>
          <p:spPr>
            <a:xfrm>
              <a:off x="6800900" y="2679975"/>
              <a:ext cx="531850" cy="531875"/>
            </a:xfrm>
            <a:custGeom>
              <a:avLst/>
              <a:gdLst/>
              <a:ahLst/>
              <a:cxnLst/>
              <a:rect l="l" t="t" r="r" b="b"/>
              <a:pathLst>
                <a:path w="21274" h="21275" extrusionOk="0">
                  <a:moveTo>
                    <a:pt x="10637" y="1"/>
                  </a:moveTo>
                  <a:cubicBezTo>
                    <a:pt x="4771" y="1"/>
                    <a:pt x="0" y="4771"/>
                    <a:pt x="0" y="10637"/>
                  </a:cubicBezTo>
                  <a:cubicBezTo>
                    <a:pt x="0" y="16526"/>
                    <a:pt x="4771" y="21274"/>
                    <a:pt x="10637" y="21274"/>
                  </a:cubicBezTo>
                  <a:cubicBezTo>
                    <a:pt x="16503" y="21274"/>
                    <a:pt x="21274" y="16526"/>
                    <a:pt x="21274" y="10637"/>
                  </a:cubicBezTo>
                  <a:cubicBezTo>
                    <a:pt x="21274" y="4771"/>
                    <a:pt x="16503" y="1"/>
                    <a:pt x="10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8;p59">
              <a:extLst>
                <a:ext uri="{FF2B5EF4-FFF2-40B4-BE49-F238E27FC236}">
                  <a16:creationId xmlns:a16="http://schemas.microsoft.com/office/drawing/2014/main" id="{0B9FD62F-F50F-F057-3787-214F91564D7B}"/>
                </a:ext>
              </a:extLst>
            </p:cNvPr>
            <p:cNvSpPr/>
            <p:nvPr/>
          </p:nvSpPr>
          <p:spPr>
            <a:xfrm>
              <a:off x="7063375" y="2679975"/>
              <a:ext cx="269375" cy="531875"/>
            </a:xfrm>
            <a:custGeom>
              <a:avLst/>
              <a:gdLst/>
              <a:ahLst/>
              <a:cxnLst/>
              <a:rect l="l" t="t" r="r" b="b"/>
              <a:pathLst>
                <a:path w="10775" h="21275" extrusionOk="0">
                  <a:moveTo>
                    <a:pt x="138" y="1"/>
                  </a:moveTo>
                  <a:cubicBezTo>
                    <a:pt x="92" y="1"/>
                    <a:pt x="47" y="24"/>
                    <a:pt x="1" y="24"/>
                  </a:cubicBezTo>
                  <a:lnTo>
                    <a:pt x="1" y="21274"/>
                  </a:lnTo>
                  <a:lnTo>
                    <a:pt x="138" y="21274"/>
                  </a:lnTo>
                  <a:cubicBezTo>
                    <a:pt x="6004" y="21274"/>
                    <a:pt x="10775" y="16526"/>
                    <a:pt x="10775" y="10637"/>
                  </a:cubicBezTo>
                  <a:cubicBezTo>
                    <a:pt x="10775" y="4771"/>
                    <a:pt x="6004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C8A0626-D00E-29AD-8C67-1880E8FD8B37}"/>
              </a:ext>
            </a:extLst>
          </p:cNvPr>
          <p:cNvSpPr/>
          <p:nvPr/>
        </p:nvSpPr>
        <p:spPr>
          <a:xfrm>
            <a:off x="755744" y="3540825"/>
            <a:ext cx="3564819" cy="578280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Google Shape;789;p59">
            <a:extLst>
              <a:ext uri="{FF2B5EF4-FFF2-40B4-BE49-F238E27FC236}">
                <a16:creationId xmlns:a16="http://schemas.microsoft.com/office/drawing/2014/main" id="{E4AA39BA-5046-7E4E-6B4B-0303A7BF31C8}"/>
              </a:ext>
            </a:extLst>
          </p:cNvPr>
          <p:cNvSpPr/>
          <p:nvPr/>
        </p:nvSpPr>
        <p:spPr>
          <a:xfrm>
            <a:off x="338207" y="3073299"/>
            <a:ext cx="2068854" cy="1750029"/>
          </a:xfrm>
          <a:custGeom>
            <a:avLst/>
            <a:gdLst/>
            <a:ahLst/>
            <a:cxnLst/>
            <a:rect l="l" t="t" r="r" b="b"/>
            <a:pathLst>
              <a:path w="33029" h="27939" extrusionOk="0">
                <a:moveTo>
                  <a:pt x="23" y="1"/>
                </a:moveTo>
                <a:lnTo>
                  <a:pt x="0" y="24"/>
                </a:lnTo>
                <a:lnTo>
                  <a:pt x="27893" y="27939"/>
                </a:lnTo>
                <a:lnTo>
                  <a:pt x="33028" y="22826"/>
                </a:lnTo>
                <a:lnTo>
                  <a:pt x="27573" y="17394"/>
                </a:lnTo>
                <a:lnTo>
                  <a:pt x="32526" y="12441"/>
                </a:lnTo>
                <a:lnTo>
                  <a:pt x="201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788;p59">
            <a:extLst>
              <a:ext uri="{FF2B5EF4-FFF2-40B4-BE49-F238E27FC236}">
                <a16:creationId xmlns:a16="http://schemas.microsoft.com/office/drawing/2014/main" id="{B535C2E6-7EAB-8CDE-312A-C6A268ABB3C5}"/>
              </a:ext>
            </a:extLst>
          </p:cNvPr>
          <p:cNvSpPr/>
          <p:nvPr/>
        </p:nvSpPr>
        <p:spPr>
          <a:xfrm>
            <a:off x="2379178" y="3557427"/>
            <a:ext cx="877927" cy="1189549"/>
          </a:xfrm>
          <a:custGeom>
            <a:avLst/>
            <a:gdLst/>
            <a:ahLst/>
            <a:cxnLst/>
            <a:rect l="l" t="t" r="r" b="b"/>
            <a:pathLst>
              <a:path w="14016" h="18991" extrusionOk="0">
                <a:moveTo>
                  <a:pt x="4543" y="0"/>
                </a:moveTo>
                <a:lnTo>
                  <a:pt x="0" y="4543"/>
                </a:lnTo>
                <a:lnTo>
                  <a:pt x="5456" y="9975"/>
                </a:lnTo>
                <a:lnTo>
                  <a:pt x="502" y="14928"/>
                </a:lnTo>
                <a:lnTo>
                  <a:pt x="4543" y="18991"/>
                </a:lnTo>
                <a:lnTo>
                  <a:pt x="14015" y="9496"/>
                </a:lnTo>
                <a:lnTo>
                  <a:pt x="45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791;p59">
            <a:extLst>
              <a:ext uri="{FF2B5EF4-FFF2-40B4-BE49-F238E27FC236}">
                <a16:creationId xmlns:a16="http://schemas.microsoft.com/office/drawing/2014/main" id="{E7BD252F-75D3-C14E-6849-97E0D5B007DD}"/>
              </a:ext>
            </a:extLst>
          </p:cNvPr>
          <p:cNvGrpSpPr/>
          <p:nvPr/>
        </p:nvGrpSpPr>
        <p:grpSpPr>
          <a:xfrm>
            <a:off x="3273447" y="3058998"/>
            <a:ext cx="464525" cy="465100"/>
            <a:chOff x="3630375" y="2204825"/>
            <a:chExt cx="464525" cy="465100"/>
          </a:xfrm>
        </p:grpSpPr>
        <p:sp>
          <p:nvSpPr>
            <p:cNvPr id="41" name="Google Shape;792;p59">
              <a:extLst>
                <a:ext uri="{FF2B5EF4-FFF2-40B4-BE49-F238E27FC236}">
                  <a16:creationId xmlns:a16="http://schemas.microsoft.com/office/drawing/2014/main" id="{019E1D42-25E5-8047-C3BB-00F975EB28D9}"/>
                </a:ext>
              </a:extLst>
            </p:cNvPr>
            <p:cNvSpPr/>
            <p:nvPr/>
          </p:nvSpPr>
          <p:spPr>
            <a:xfrm>
              <a:off x="3630375" y="2204825"/>
              <a:ext cx="464525" cy="465100"/>
            </a:xfrm>
            <a:custGeom>
              <a:avLst/>
              <a:gdLst/>
              <a:ahLst/>
              <a:cxnLst/>
              <a:rect l="l" t="t" r="r" b="b"/>
              <a:pathLst>
                <a:path w="18581" h="18604" extrusionOk="0">
                  <a:moveTo>
                    <a:pt x="9290" y="1"/>
                  </a:moveTo>
                  <a:cubicBezTo>
                    <a:pt x="4155" y="1"/>
                    <a:pt x="0" y="4178"/>
                    <a:pt x="0" y="9313"/>
                  </a:cubicBezTo>
                  <a:cubicBezTo>
                    <a:pt x="0" y="14449"/>
                    <a:pt x="4155" y="18603"/>
                    <a:pt x="9290" y="18603"/>
                  </a:cubicBezTo>
                  <a:cubicBezTo>
                    <a:pt x="14426" y="18603"/>
                    <a:pt x="18580" y="14449"/>
                    <a:pt x="18580" y="9313"/>
                  </a:cubicBezTo>
                  <a:cubicBezTo>
                    <a:pt x="18580" y="4178"/>
                    <a:pt x="14426" y="1"/>
                    <a:pt x="9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93;p59">
              <a:extLst>
                <a:ext uri="{FF2B5EF4-FFF2-40B4-BE49-F238E27FC236}">
                  <a16:creationId xmlns:a16="http://schemas.microsoft.com/office/drawing/2014/main" id="{F652D742-3EE9-2D2F-BF41-78ED1C29BAAE}"/>
                </a:ext>
              </a:extLst>
            </p:cNvPr>
            <p:cNvSpPr/>
            <p:nvPr/>
          </p:nvSpPr>
          <p:spPr>
            <a:xfrm>
              <a:off x="3697700" y="2270450"/>
              <a:ext cx="337275" cy="336700"/>
            </a:xfrm>
            <a:custGeom>
              <a:avLst/>
              <a:gdLst/>
              <a:ahLst/>
              <a:cxnLst/>
              <a:rect l="l" t="t" r="r" b="b"/>
              <a:pathLst>
                <a:path w="13491" h="13468" extrusionOk="0">
                  <a:moveTo>
                    <a:pt x="6734" y="1"/>
                  </a:moveTo>
                  <a:lnTo>
                    <a:pt x="1" y="6734"/>
                  </a:lnTo>
                  <a:lnTo>
                    <a:pt x="6734" y="13467"/>
                  </a:lnTo>
                  <a:lnTo>
                    <a:pt x="13491" y="6734"/>
                  </a:lnTo>
                  <a:lnTo>
                    <a:pt x="6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790;p59">
            <a:extLst>
              <a:ext uri="{FF2B5EF4-FFF2-40B4-BE49-F238E27FC236}">
                <a16:creationId xmlns:a16="http://schemas.microsoft.com/office/drawing/2014/main" id="{F7FA1B40-F81E-8F51-3053-AEFEBA15C000}"/>
              </a:ext>
            </a:extLst>
          </p:cNvPr>
          <p:cNvSpPr/>
          <p:nvPr/>
        </p:nvSpPr>
        <p:spPr>
          <a:xfrm>
            <a:off x="3340539" y="3822232"/>
            <a:ext cx="914750" cy="915300"/>
          </a:xfrm>
          <a:custGeom>
            <a:avLst/>
            <a:gdLst/>
            <a:ahLst/>
            <a:cxnLst/>
            <a:rect l="l" t="t" r="r" b="b"/>
            <a:pathLst>
              <a:path w="36590" h="36612" extrusionOk="0">
                <a:moveTo>
                  <a:pt x="17439" y="0"/>
                </a:moveTo>
                <a:lnTo>
                  <a:pt x="1" y="17461"/>
                </a:lnTo>
                <a:lnTo>
                  <a:pt x="19151" y="36612"/>
                </a:lnTo>
                <a:lnTo>
                  <a:pt x="36590" y="19151"/>
                </a:lnTo>
                <a:lnTo>
                  <a:pt x="17439" y="0"/>
                </a:lnTo>
                <a:close/>
              </a:path>
            </a:pathLst>
          </a:custGeom>
          <a:solidFill>
            <a:srgbClr val="F069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796;p59">
            <a:extLst>
              <a:ext uri="{FF2B5EF4-FFF2-40B4-BE49-F238E27FC236}">
                <a16:creationId xmlns:a16="http://schemas.microsoft.com/office/drawing/2014/main" id="{244C7584-355D-DEF9-B37D-C28F0E086AB6}"/>
              </a:ext>
            </a:extLst>
          </p:cNvPr>
          <p:cNvGrpSpPr/>
          <p:nvPr/>
        </p:nvGrpSpPr>
        <p:grpSpPr>
          <a:xfrm>
            <a:off x="4278271" y="4443260"/>
            <a:ext cx="922725" cy="90750"/>
            <a:chOff x="5353739" y="3950650"/>
            <a:chExt cx="922725" cy="90750"/>
          </a:xfrm>
        </p:grpSpPr>
        <p:sp>
          <p:nvSpPr>
            <p:cNvPr id="45" name="Google Shape;797;p59">
              <a:extLst>
                <a:ext uri="{FF2B5EF4-FFF2-40B4-BE49-F238E27FC236}">
                  <a16:creationId xmlns:a16="http://schemas.microsoft.com/office/drawing/2014/main" id="{E8523B9F-1DD7-561F-215D-5AD9C547F8DD}"/>
                </a:ext>
              </a:extLst>
            </p:cNvPr>
            <p:cNvSpPr/>
            <p:nvPr/>
          </p:nvSpPr>
          <p:spPr>
            <a:xfrm>
              <a:off x="5353739" y="3950650"/>
              <a:ext cx="90750" cy="90750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1804" y="0"/>
                  </a:moveTo>
                  <a:cubicBezTo>
                    <a:pt x="822" y="0"/>
                    <a:pt x="0" y="822"/>
                    <a:pt x="0" y="1803"/>
                  </a:cubicBezTo>
                  <a:cubicBezTo>
                    <a:pt x="0" y="2808"/>
                    <a:pt x="822" y="3629"/>
                    <a:pt x="1804" y="3629"/>
                  </a:cubicBezTo>
                  <a:cubicBezTo>
                    <a:pt x="2808" y="3629"/>
                    <a:pt x="3630" y="2808"/>
                    <a:pt x="3630" y="1803"/>
                  </a:cubicBezTo>
                  <a:cubicBezTo>
                    <a:pt x="3630" y="822"/>
                    <a:pt x="2808" y="0"/>
                    <a:pt x="1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98;p59">
              <a:extLst>
                <a:ext uri="{FF2B5EF4-FFF2-40B4-BE49-F238E27FC236}">
                  <a16:creationId xmlns:a16="http://schemas.microsoft.com/office/drawing/2014/main" id="{21656A1C-4330-0738-74B2-A049EEBEE26A}"/>
                </a:ext>
              </a:extLst>
            </p:cNvPr>
            <p:cNvSpPr/>
            <p:nvPr/>
          </p:nvSpPr>
          <p:spPr>
            <a:xfrm>
              <a:off x="5628214" y="3950650"/>
              <a:ext cx="90175" cy="90750"/>
            </a:xfrm>
            <a:custGeom>
              <a:avLst/>
              <a:gdLst/>
              <a:ahLst/>
              <a:cxnLst/>
              <a:rect l="l" t="t" r="r" b="b"/>
              <a:pathLst>
                <a:path w="3607" h="3630" extrusionOk="0">
                  <a:moveTo>
                    <a:pt x="1804" y="0"/>
                  </a:moveTo>
                  <a:cubicBezTo>
                    <a:pt x="799" y="0"/>
                    <a:pt x="0" y="822"/>
                    <a:pt x="0" y="1803"/>
                  </a:cubicBezTo>
                  <a:cubicBezTo>
                    <a:pt x="0" y="2808"/>
                    <a:pt x="799" y="3629"/>
                    <a:pt x="1804" y="3629"/>
                  </a:cubicBezTo>
                  <a:cubicBezTo>
                    <a:pt x="2808" y="3629"/>
                    <a:pt x="3607" y="2808"/>
                    <a:pt x="3607" y="1803"/>
                  </a:cubicBezTo>
                  <a:cubicBezTo>
                    <a:pt x="3607" y="822"/>
                    <a:pt x="2808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99;p59">
              <a:extLst>
                <a:ext uri="{FF2B5EF4-FFF2-40B4-BE49-F238E27FC236}">
                  <a16:creationId xmlns:a16="http://schemas.microsoft.com/office/drawing/2014/main" id="{DB35EF83-D2E6-A1BC-A839-9BC124D40F7C}"/>
                </a:ext>
              </a:extLst>
            </p:cNvPr>
            <p:cNvSpPr/>
            <p:nvPr/>
          </p:nvSpPr>
          <p:spPr>
            <a:xfrm>
              <a:off x="5911239" y="3950650"/>
              <a:ext cx="90750" cy="90750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1827" y="0"/>
                  </a:moveTo>
                  <a:cubicBezTo>
                    <a:pt x="822" y="0"/>
                    <a:pt x="1" y="822"/>
                    <a:pt x="1" y="1803"/>
                  </a:cubicBezTo>
                  <a:cubicBezTo>
                    <a:pt x="1" y="2808"/>
                    <a:pt x="822" y="3629"/>
                    <a:pt x="1827" y="3629"/>
                  </a:cubicBezTo>
                  <a:cubicBezTo>
                    <a:pt x="2808" y="3629"/>
                    <a:pt x="3630" y="2808"/>
                    <a:pt x="3630" y="1803"/>
                  </a:cubicBezTo>
                  <a:cubicBezTo>
                    <a:pt x="3630" y="822"/>
                    <a:pt x="2808" y="0"/>
                    <a:pt x="1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00;p59">
              <a:extLst>
                <a:ext uri="{FF2B5EF4-FFF2-40B4-BE49-F238E27FC236}">
                  <a16:creationId xmlns:a16="http://schemas.microsoft.com/office/drawing/2014/main" id="{88624928-F233-AF32-06A2-C549D5C50B85}"/>
                </a:ext>
              </a:extLst>
            </p:cNvPr>
            <p:cNvSpPr/>
            <p:nvPr/>
          </p:nvSpPr>
          <p:spPr>
            <a:xfrm>
              <a:off x="6185714" y="3950650"/>
              <a:ext cx="90750" cy="90750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1804" y="0"/>
                  </a:moveTo>
                  <a:cubicBezTo>
                    <a:pt x="822" y="0"/>
                    <a:pt x="1" y="822"/>
                    <a:pt x="1" y="1803"/>
                  </a:cubicBezTo>
                  <a:cubicBezTo>
                    <a:pt x="1" y="2808"/>
                    <a:pt x="822" y="3629"/>
                    <a:pt x="1804" y="3629"/>
                  </a:cubicBezTo>
                  <a:cubicBezTo>
                    <a:pt x="2808" y="3629"/>
                    <a:pt x="3630" y="2808"/>
                    <a:pt x="3630" y="1803"/>
                  </a:cubicBezTo>
                  <a:cubicBezTo>
                    <a:pt x="3630" y="822"/>
                    <a:pt x="2808" y="0"/>
                    <a:pt x="1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subTitle" idx="1"/>
          </p:nvPr>
        </p:nvSpPr>
        <p:spPr>
          <a:xfrm>
            <a:off x="4843925" y="3174696"/>
            <a:ext cx="2799866" cy="41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Overview of Our Project</a:t>
            </a:r>
            <a:endParaRPr dirty="0"/>
          </a:p>
        </p:txBody>
      </p:sp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4068674" y="2491331"/>
            <a:ext cx="432657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2"/>
          </p:nvPr>
        </p:nvSpPr>
        <p:spPr>
          <a:xfrm>
            <a:off x="4195206" y="1366650"/>
            <a:ext cx="1171924" cy="878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1" name="Google Shape;271;p37"/>
          <p:cNvSpPr/>
          <p:nvPr/>
        </p:nvSpPr>
        <p:spPr>
          <a:xfrm rot="10800000" flipH="1">
            <a:off x="0" y="-14175"/>
            <a:ext cx="1546800" cy="3615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"/>
          <p:cNvSpPr/>
          <p:nvPr/>
        </p:nvSpPr>
        <p:spPr>
          <a:xfrm flipH="1">
            <a:off x="1546800" y="538700"/>
            <a:ext cx="1551600" cy="460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7"/>
          <p:cNvSpPr/>
          <p:nvPr/>
        </p:nvSpPr>
        <p:spPr>
          <a:xfrm rot="10800000" flipH="1">
            <a:off x="1718238" y="751262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7"/>
          <p:cNvSpPr/>
          <p:nvPr/>
        </p:nvSpPr>
        <p:spPr>
          <a:xfrm rot="10800000" flipH="1">
            <a:off x="171450" y="1205000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3">
            <a:alphaModFix/>
          </a:blip>
          <a:srcRect t="5962" b="28004"/>
          <a:stretch/>
        </p:blipFill>
        <p:spPr>
          <a:xfrm>
            <a:off x="1718251" y="136665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 rotWithShape="1">
          <a:blip r:embed="rId4">
            <a:alphaModFix/>
          </a:blip>
          <a:srcRect l="69" r="79"/>
          <a:stretch/>
        </p:blipFill>
        <p:spPr>
          <a:xfrm>
            <a:off x="171450" y="-1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5">
            <a:alphaModFix/>
          </a:blip>
          <a:srcRect l="31976" r="16439" b="22015"/>
          <a:stretch/>
        </p:blipFill>
        <p:spPr>
          <a:xfrm>
            <a:off x="171450" y="21767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8" name="Google Shape;278;p37"/>
          <p:cNvSpPr/>
          <p:nvPr/>
        </p:nvSpPr>
        <p:spPr>
          <a:xfrm rot="10800000" flipH="1">
            <a:off x="1718251" y="2922862"/>
            <a:ext cx="1203900" cy="2217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7"/>
          <p:cNvSpPr/>
          <p:nvPr/>
        </p:nvSpPr>
        <p:spPr>
          <a:xfrm rot="10800000" flipH="1">
            <a:off x="4650" y="3587573"/>
            <a:ext cx="1545300" cy="1545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7"/>
          <p:cNvSpPr/>
          <p:nvPr/>
        </p:nvSpPr>
        <p:spPr>
          <a:xfrm rot="-2700000">
            <a:off x="7642039" y="1054603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/>
          <p:nvPr/>
        </p:nvSpPr>
        <p:spPr>
          <a:xfrm rot="-8100000">
            <a:off x="8297339" y="354207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7"/>
          <p:cNvSpPr/>
          <p:nvPr/>
        </p:nvSpPr>
        <p:spPr>
          <a:xfrm rot="-3600973">
            <a:off x="3777641" y="4340765"/>
            <a:ext cx="535463" cy="535463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2308886" y="1158183"/>
            <a:ext cx="449696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1"/>
          </p:nvPr>
        </p:nvSpPr>
        <p:spPr>
          <a:xfrm>
            <a:off x="1579200" y="1999983"/>
            <a:ext cx="5861895" cy="1942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tx1"/>
                </a:solidFill>
                <a:effectLst/>
                <a:latin typeface="Albert Sans" panose="020B0604020202020204" charset="0"/>
              </a:rPr>
              <a:t>For our proposal, we have already conducted a </a:t>
            </a:r>
            <a:r>
              <a:rPr lang="en-GB" sz="1600" b="0" i="0" dirty="0" err="1">
                <a:solidFill>
                  <a:schemeClr val="tx1"/>
                </a:solidFill>
                <a:effectLst/>
                <a:latin typeface="Albert Sans" panose="020B0604020202020204" charset="0"/>
              </a:rPr>
              <a:t>study.Themajority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Albert Sans" panose="020B0604020202020204" charset="0"/>
              </a:rPr>
              <a:t> of respondents said they would like to see our idea implemented in daily life.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tx1"/>
                </a:solidFill>
                <a:effectLst/>
                <a:latin typeface="Albert Sans" panose="020B0604020202020204" charset="0"/>
              </a:rPr>
              <a:t>In their uncharted territories, it assists them to obtain 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chemeClr val="tx1"/>
                </a:solidFill>
                <a:effectLst/>
                <a:latin typeface="Albert Sans" panose="020B0604020202020204" charset="0"/>
              </a:rPr>
              <a:t>     freight shipping vehicle.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chemeClr val="tx1"/>
                </a:solidFill>
                <a:effectLst/>
                <a:latin typeface="Albert Sans" panose="020B0604020202020204" charset="0"/>
              </a:rPr>
              <a:t>More money may be made by shipping goods by putting this concept into practice in both urban and rural areas.</a:t>
            </a:r>
            <a:endParaRPr lang="en" sz="1600" dirty="0">
              <a:solidFill>
                <a:schemeClr val="tx1"/>
              </a:solidFill>
              <a:latin typeface="Albert Sans" panose="020B0604020202020204" charset="0"/>
            </a:endParaRPr>
          </a:p>
        </p:txBody>
      </p:sp>
      <p:sp>
        <p:nvSpPr>
          <p:cNvPr id="289" name="Google Shape;289;p38"/>
          <p:cNvSpPr/>
          <p:nvPr/>
        </p:nvSpPr>
        <p:spPr>
          <a:xfrm rot="-2700000">
            <a:off x="4291781" y="343015"/>
            <a:ext cx="531179" cy="531179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8"/>
          <p:cNvSpPr/>
          <p:nvPr/>
        </p:nvSpPr>
        <p:spPr>
          <a:xfrm rot="2700000">
            <a:off x="1524815" y="841479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8"/>
          <p:cNvSpPr/>
          <p:nvPr/>
        </p:nvSpPr>
        <p:spPr>
          <a:xfrm rot="-8100000">
            <a:off x="7491840" y="841477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>
            <a:spLocks noGrp="1"/>
          </p:cNvSpPr>
          <p:nvPr>
            <p:ph type="title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100+</a:t>
            </a:r>
            <a:endParaRPr dirty="0"/>
          </a:p>
        </p:txBody>
      </p:sp>
      <p:sp>
        <p:nvSpPr>
          <p:cNvPr id="483" name="Google Shape;483;p45"/>
          <p:cNvSpPr txBox="1">
            <a:spLocks noGrp="1"/>
          </p:cNvSpPr>
          <p:nvPr>
            <p:ph type="subTitle" idx="1"/>
          </p:nvPr>
        </p:nvSpPr>
        <p:spPr>
          <a:xfrm>
            <a:off x="1444975" y="2880750"/>
            <a:ext cx="6576000" cy="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collected these much response through this Survey</a:t>
            </a:r>
            <a:endParaRPr dirty="0"/>
          </a:p>
        </p:txBody>
      </p:sp>
      <p:sp>
        <p:nvSpPr>
          <p:cNvPr id="484" name="Google Shape;484;p45"/>
          <p:cNvSpPr/>
          <p:nvPr/>
        </p:nvSpPr>
        <p:spPr>
          <a:xfrm rot="-5400000" flipH="1">
            <a:off x="6917700" y="-1021800"/>
            <a:ext cx="1203900" cy="3248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5" name="Google Shape;485;p45"/>
          <p:cNvPicPr preferRelativeResize="0"/>
          <p:nvPr/>
        </p:nvPicPr>
        <p:blipFill rotWithShape="1">
          <a:blip r:embed="rId3">
            <a:alphaModFix/>
          </a:blip>
          <a:srcRect t="12881" b="12874"/>
          <a:stretch/>
        </p:blipFill>
        <p:spPr>
          <a:xfrm>
            <a:off x="7419025" y="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6" name="Google Shape;486;p45"/>
          <p:cNvSpPr/>
          <p:nvPr/>
        </p:nvSpPr>
        <p:spPr>
          <a:xfrm rot="-5400000" flipH="1">
            <a:off x="3991800" y="-699000"/>
            <a:ext cx="1203900" cy="2603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5"/>
          <p:cNvPicPr preferRelativeResize="0"/>
          <p:nvPr/>
        </p:nvPicPr>
        <p:blipFill rotWithShape="1">
          <a:blip r:embed="rId4">
            <a:alphaModFix/>
          </a:blip>
          <a:srcRect t="16638" b="16645"/>
          <a:stretch/>
        </p:blipFill>
        <p:spPr>
          <a:xfrm>
            <a:off x="3939725" y="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8" name="Google Shape;488;p45"/>
          <p:cNvSpPr/>
          <p:nvPr/>
        </p:nvSpPr>
        <p:spPr>
          <a:xfrm rot="-5400000" flipH="1">
            <a:off x="3446850" y="2668050"/>
            <a:ext cx="1203900" cy="3745800"/>
          </a:xfrm>
          <a:prstGeom prst="roundRect">
            <a:avLst>
              <a:gd name="adj" fmla="val 4931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" name="Google Shape;489;p45"/>
          <p:cNvPicPr preferRelativeResize="0"/>
          <p:nvPr/>
        </p:nvPicPr>
        <p:blipFill rotWithShape="1">
          <a:blip r:embed="rId5">
            <a:alphaModFix/>
          </a:blip>
          <a:srcRect t="16348" b="16348"/>
          <a:stretch/>
        </p:blipFill>
        <p:spPr>
          <a:xfrm>
            <a:off x="4126825" y="39384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0" name="Google Shape;490;p45"/>
          <p:cNvSpPr/>
          <p:nvPr/>
        </p:nvSpPr>
        <p:spPr>
          <a:xfrm rot="-5400000" flipH="1">
            <a:off x="486000" y="3451800"/>
            <a:ext cx="1203900" cy="2175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45"/>
          <p:cNvPicPr preferRelativeResize="0"/>
          <p:nvPr/>
        </p:nvPicPr>
        <p:blipFill rotWithShape="1">
          <a:blip r:embed="rId6">
            <a:alphaModFix/>
          </a:blip>
          <a:srcRect l="16705" r="16712"/>
          <a:stretch/>
        </p:blipFill>
        <p:spPr>
          <a:xfrm>
            <a:off x="972000" y="39366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2" name="Google Shape;492;p45"/>
          <p:cNvSpPr/>
          <p:nvPr/>
        </p:nvSpPr>
        <p:spPr>
          <a:xfrm flipH="1">
            <a:off x="0" y="2661900"/>
            <a:ext cx="1273500" cy="12735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5"/>
          <p:cNvSpPr/>
          <p:nvPr/>
        </p:nvSpPr>
        <p:spPr>
          <a:xfrm>
            <a:off x="7870500" y="1205100"/>
            <a:ext cx="1273500" cy="1273500"/>
          </a:xfrm>
          <a:prstGeom prst="teardrop">
            <a:avLst>
              <a:gd name="adj" fmla="val 1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54D8699-7F09-EE48-4E81-53F2EF8AF2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066805"/>
              </p:ext>
            </p:extLst>
          </p:nvPr>
        </p:nvGraphicFramePr>
        <p:xfrm>
          <a:off x="2071607" y="625143"/>
          <a:ext cx="5000786" cy="3569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10D32E8-D310-7CB2-B66C-72F9B6BE2E2A}"/>
              </a:ext>
            </a:extLst>
          </p:cNvPr>
          <p:cNvSpPr txBox="1"/>
          <p:nvPr/>
        </p:nvSpPr>
        <p:spPr>
          <a:xfrm>
            <a:off x="2491409" y="4253948"/>
            <a:ext cx="416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Albert Sans" panose="020B0604020202020204" charset="0"/>
              </a:rPr>
              <a:t>85% of people welcomed our project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subTitle" idx="1"/>
          </p:nvPr>
        </p:nvSpPr>
        <p:spPr>
          <a:xfrm>
            <a:off x="5063466" y="3018311"/>
            <a:ext cx="2799866" cy="41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Overview of our Project</a:t>
            </a:r>
            <a:endParaRPr dirty="0"/>
          </a:p>
        </p:txBody>
      </p:sp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4843926" y="2422100"/>
            <a:ext cx="304111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2"/>
          </p:nvPr>
        </p:nvSpPr>
        <p:spPr>
          <a:xfrm>
            <a:off x="4162075" y="1090394"/>
            <a:ext cx="1368300" cy="12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1" name="Google Shape;271;p37"/>
          <p:cNvSpPr/>
          <p:nvPr/>
        </p:nvSpPr>
        <p:spPr>
          <a:xfrm rot="10800000" flipH="1">
            <a:off x="0" y="-14175"/>
            <a:ext cx="1546800" cy="3615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"/>
          <p:cNvSpPr/>
          <p:nvPr/>
        </p:nvSpPr>
        <p:spPr>
          <a:xfrm flipH="1">
            <a:off x="1546800" y="538700"/>
            <a:ext cx="1551600" cy="460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7"/>
          <p:cNvSpPr/>
          <p:nvPr/>
        </p:nvSpPr>
        <p:spPr>
          <a:xfrm rot="10800000" flipH="1">
            <a:off x="1720650" y="765675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7"/>
          <p:cNvSpPr/>
          <p:nvPr/>
        </p:nvSpPr>
        <p:spPr>
          <a:xfrm rot="10800000" flipH="1">
            <a:off x="171450" y="1205000"/>
            <a:ext cx="1203900" cy="2176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3">
            <a:alphaModFix/>
          </a:blip>
          <a:srcRect t="5962" b="28004"/>
          <a:stretch/>
        </p:blipFill>
        <p:spPr>
          <a:xfrm>
            <a:off x="1720600" y="1410921"/>
            <a:ext cx="1203900" cy="120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 rotWithShape="1">
          <a:blip r:embed="rId4">
            <a:alphaModFix/>
          </a:blip>
          <a:srcRect l="69" r="79"/>
          <a:stretch/>
        </p:blipFill>
        <p:spPr>
          <a:xfrm>
            <a:off x="171450" y="-1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5">
            <a:alphaModFix/>
          </a:blip>
          <a:srcRect l="31976" r="16439" b="22015"/>
          <a:stretch/>
        </p:blipFill>
        <p:spPr>
          <a:xfrm>
            <a:off x="171450" y="2176700"/>
            <a:ext cx="1203900" cy="120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8" name="Google Shape;278;p37"/>
          <p:cNvSpPr/>
          <p:nvPr/>
        </p:nvSpPr>
        <p:spPr>
          <a:xfrm rot="10800000" flipH="1">
            <a:off x="1720650" y="2929300"/>
            <a:ext cx="1203900" cy="2217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7"/>
          <p:cNvSpPr/>
          <p:nvPr/>
        </p:nvSpPr>
        <p:spPr>
          <a:xfrm rot="10800000" flipH="1">
            <a:off x="0" y="3604175"/>
            <a:ext cx="1545300" cy="1545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7"/>
          <p:cNvSpPr/>
          <p:nvPr/>
        </p:nvSpPr>
        <p:spPr>
          <a:xfrm rot="-2700000">
            <a:off x="7642039" y="1054603"/>
            <a:ext cx="535421" cy="535421"/>
          </a:xfrm>
          <a:prstGeom prst="blockArc">
            <a:avLst>
              <a:gd name="adj1" fmla="val 10800000"/>
              <a:gd name="adj2" fmla="val 53961"/>
              <a:gd name="adj3" fmla="val 272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/>
          <p:nvPr/>
        </p:nvSpPr>
        <p:spPr>
          <a:xfrm rot="-8100000">
            <a:off x="8297339" y="3542078"/>
            <a:ext cx="535421" cy="535421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7"/>
          <p:cNvSpPr/>
          <p:nvPr/>
        </p:nvSpPr>
        <p:spPr>
          <a:xfrm rot="-3600973">
            <a:off x="3777641" y="4340765"/>
            <a:ext cx="535463" cy="535463"/>
          </a:xfrm>
          <a:prstGeom prst="pie">
            <a:avLst>
              <a:gd name="adj1" fmla="val 5611512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73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>
            <a:spLocks noGrp="1"/>
          </p:cNvSpPr>
          <p:nvPr>
            <p:ph type="title"/>
          </p:nvPr>
        </p:nvSpPr>
        <p:spPr>
          <a:xfrm>
            <a:off x="719934" y="2695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p41"/>
          <p:cNvSpPr txBox="1"/>
          <p:nvPr/>
        </p:nvSpPr>
        <p:spPr>
          <a:xfrm>
            <a:off x="869968" y="1852675"/>
            <a:ext cx="19896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Mercury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872412" y="2161352"/>
            <a:ext cx="1993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It’s the closest planet to the Sun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869954" y="3130066"/>
            <a:ext cx="19896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Venus</a:t>
            </a:r>
            <a:endParaRPr sz="2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869954" y="3441141"/>
            <a:ext cx="1993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Venus has a beautiful name and it’s hot</a:t>
            </a:r>
            <a:endParaRPr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6280543" y="1852675"/>
            <a:ext cx="19935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Jupiter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6280546" y="2161352"/>
            <a:ext cx="1993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Jupiter is the biggest planet of them all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6280543" y="3130066"/>
            <a:ext cx="19935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Saturn</a:t>
            </a:r>
            <a:endParaRPr sz="21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6280546" y="3441141"/>
            <a:ext cx="1993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Saturn is a gas giant with many rings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8" name="Google Shape;358;p41"/>
          <p:cNvSpPr/>
          <p:nvPr/>
        </p:nvSpPr>
        <p:spPr>
          <a:xfrm>
            <a:off x="3508266" y="1893601"/>
            <a:ext cx="1063800" cy="10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3508266" y="2904000"/>
            <a:ext cx="1063800" cy="101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4571934" y="1893601"/>
            <a:ext cx="1063800" cy="10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4571934" y="2904000"/>
            <a:ext cx="1063800" cy="101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41"/>
          <p:cNvGrpSpPr/>
          <p:nvPr/>
        </p:nvGrpSpPr>
        <p:grpSpPr>
          <a:xfrm>
            <a:off x="3860629" y="3229778"/>
            <a:ext cx="359075" cy="358844"/>
            <a:chOff x="-61351725" y="3372400"/>
            <a:chExt cx="310350" cy="310150"/>
          </a:xfrm>
        </p:grpSpPr>
        <p:sp>
          <p:nvSpPr>
            <p:cNvPr id="363" name="Google Shape;363;p41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41"/>
          <p:cNvGrpSpPr/>
          <p:nvPr/>
        </p:nvGrpSpPr>
        <p:grpSpPr>
          <a:xfrm>
            <a:off x="4921115" y="3229199"/>
            <a:ext cx="365438" cy="360001"/>
            <a:chOff x="-60991775" y="3376900"/>
            <a:chExt cx="315850" cy="311150"/>
          </a:xfrm>
        </p:grpSpPr>
        <p:sp>
          <p:nvSpPr>
            <p:cNvPr id="367" name="Google Shape;367;p41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1"/>
          <p:cNvGrpSpPr/>
          <p:nvPr/>
        </p:nvGrpSpPr>
        <p:grpSpPr>
          <a:xfrm>
            <a:off x="3860180" y="2215561"/>
            <a:ext cx="359972" cy="366480"/>
            <a:chOff x="-62148800" y="3377700"/>
            <a:chExt cx="311125" cy="316750"/>
          </a:xfrm>
        </p:grpSpPr>
        <p:sp>
          <p:nvSpPr>
            <p:cNvPr id="371" name="Google Shape;371;p41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41"/>
          <p:cNvGrpSpPr/>
          <p:nvPr/>
        </p:nvGrpSpPr>
        <p:grpSpPr>
          <a:xfrm>
            <a:off x="4920652" y="2215156"/>
            <a:ext cx="366364" cy="367290"/>
            <a:chOff x="-61784125" y="3377700"/>
            <a:chExt cx="316650" cy="317450"/>
          </a:xfrm>
        </p:grpSpPr>
        <p:sp>
          <p:nvSpPr>
            <p:cNvPr id="374" name="Google Shape;374;p41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Vector Designer Agency by Slidesgo">
  <a:themeElements>
    <a:clrScheme name="Simple Light">
      <a:dk1>
        <a:srgbClr val="000436"/>
      </a:dk1>
      <a:lt1>
        <a:srgbClr val="F3F3F3"/>
      </a:lt1>
      <a:dk2>
        <a:srgbClr val="3DBC6F"/>
      </a:dk2>
      <a:lt2>
        <a:srgbClr val="FCC1AD"/>
      </a:lt2>
      <a:accent1>
        <a:srgbClr val="8583F2"/>
      </a:accent1>
      <a:accent2>
        <a:srgbClr val="FEAD34"/>
      </a:accent2>
      <a:accent3>
        <a:srgbClr val="F0693B"/>
      </a:accent3>
      <a:accent4>
        <a:srgbClr val="FFFFFF"/>
      </a:accent4>
      <a:accent5>
        <a:srgbClr val="FFFFFF"/>
      </a:accent5>
      <a:accent6>
        <a:srgbClr val="FFFFFF"/>
      </a:accent6>
      <a:hlink>
        <a:srgbClr val="000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828</Words>
  <Application>Microsoft Office PowerPoint</Application>
  <PresentationFormat>On-screen Show (16:9)</PresentationFormat>
  <Paragraphs>180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Bebas Neue</vt:lpstr>
      <vt:lpstr>Archivo Black</vt:lpstr>
      <vt:lpstr>Albert Sans</vt:lpstr>
      <vt:lpstr>Arial</vt:lpstr>
      <vt:lpstr>Poppins</vt:lpstr>
      <vt:lpstr>Poppins SemiBold</vt:lpstr>
      <vt:lpstr>Vector Designer Agency by Slidesgo</vt:lpstr>
      <vt:lpstr>Minor Project Report - I</vt:lpstr>
      <vt:lpstr>03</vt:lpstr>
      <vt:lpstr>03</vt:lpstr>
      <vt:lpstr>Introduction</vt:lpstr>
      <vt:lpstr>Introduction</vt:lpstr>
      <vt:lpstr>100+</vt:lpstr>
      <vt:lpstr>PowerPoint Presentation</vt:lpstr>
      <vt:lpstr>Abstract</vt:lpstr>
      <vt:lpstr>PowerPoint Presentation</vt:lpstr>
      <vt:lpstr>What sets us apart?</vt:lpstr>
      <vt:lpstr>Features</vt:lpstr>
      <vt:lpstr>Our Service</vt:lpstr>
      <vt:lpstr>Login Page </vt:lpstr>
      <vt:lpstr>Official Page</vt:lpstr>
      <vt:lpstr>Contact Page</vt:lpstr>
      <vt:lpstr>How do we do it?</vt:lpstr>
      <vt:lpstr>175</vt:lpstr>
      <vt:lpstr>What do we offer?</vt:lpstr>
      <vt:lpstr>—Someone Famous</vt:lpstr>
      <vt:lpstr>This is a map</vt:lpstr>
      <vt:lpstr>Awesome words</vt:lpstr>
      <vt:lpstr>Our clients</vt:lpstr>
      <vt:lpstr>What do they say about us?</vt:lpstr>
      <vt:lpstr>Computer mockup</vt:lpstr>
      <vt:lpstr>Case studies</vt:lpstr>
      <vt:lpstr>A picture is worth a thousand words</vt:lpstr>
      <vt:lpstr>A picture always reinforces  the concept</vt:lpstr>
      <vt:lpstr>Awards</vt:lpstr>
      <vt:lpstr>Our success</vt:lpstr>
      <vt:lpstr>Meet the team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Project Report - I</dc:title>
  <dc:creator>Jayanthan Senthilkumar</dc:creator>
  <cp:lastModifiedBy>Jayanthan Senthilkumar</cp:lastModifiedBy>
  <cp:revision>2</cp:revision>
  <dcterms:modified xsi:type="dcterms:W3CDTF">2023-10-27T16:44:14Z</dcterms:modified>
</cp:coreProperties>
</file>